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Unicode è lo standard che assegna un numero a ogni carattere di ogni lingua del mondo.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ASCII, lo standard del 1963, si ferma a 128 caratteri: bastano per l'alfabeto inglese, non per il resto del mondo.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L'area di uso privato ha oltre 137.000 code point, secondo la FAQ del Consortium: più che sufficienti per usi personalizzati.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Stessa idea di partenza, un numero per carattere: cambia solo quanto spazio quel numero può occupare.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ASCII non ha code point per le lettere con segni diacritici: manca lo spazio, non manca la volontà.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L'RFC 3629 descrive la struttura esatta: il primo byte dice quanti byte seguono, i successivi iniziano sempre allo stesso modo.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nascita dell'ente e la pubblicazione del primo standard sono nello stesso anno, ma non nello stesso mese.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primo byte di UTF-8 per i caratteri ASCII ha lo stesso valore del byte ASCII originale, secondo l'RFC 3629. Seconda domanda: quanti byte può usare al massimo UTF-8 per un carattere?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Unicode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ha sostituito ASCII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770177" y="3212440"/>
            <a:ext cx="98628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caratteri può scrivere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computer che ne conosce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 128?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Unicode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limiti di ASCII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UTF-8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storia breve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SOLO STANDARD, PER OGNI LINGUA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172.808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caratteri, versione 18.0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pubblicata a settembre 2026, secondo il Consortium Unicode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137.000+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code point per uso privato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riservati a caratteri personalizzati, oltre a quelli dello standard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caratteri di ASCII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 standard superato, pubblicato nel 1963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 CONTRO UNICODE PIÙ UTF-8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ASCII, 1963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7, fissi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CARATTERI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128 al massimo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Unicode più UTF-8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BYTE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1 a 4, variabili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CARATTERI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172.808 nel 2026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numero di caratteri copribili cresce da 128 a oltre 172 mila.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LIMITE REALE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 non sa scrivere accenti né altri alfabeti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soli 128 caratteri a 7 bit,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résumé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jalapeño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naïve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restano fuori dall'alfabeto originale, secondo Wikipedia.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CARATTERE, DA 1 A 4 BYTE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71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Compatibilità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byte ASCII restano identici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 byte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caratteri ASCII, fino a U+007F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2-3 byte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lettere accentate e molti alfabeti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 byte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caratteri più rari, fino a U+10FFFF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UN'IDEA ALLO STANDARD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idea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discussa da ingegneri di Xerox e Apple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Consortium fondato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gennaio, in California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Versione 1.0 pubblicata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ottobre, pochi mesi dopo la fondazione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testo scritto solo in inglese pesa uguale in ASCII e in UTF-8?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UTF-8 usa un solo byte per i caratteri già in ASCII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UTF-8 comprime automaticamente il testo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ASCII e UTF-8 sono due file diversi ma identici in memoria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A LEGGERE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recaplica.com/it/tecnologia/unicode/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Unicode Consortium · RFC 3629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Unicode: cos'è e perché ha sostituito ASCII — Recap</dc:title>
  <dc:subject>PptxGenJS Presentation</dc:subject>
  <dc:creator>Recaplica</dc:creator>
  <cp:lastModifiedBy>Recaplica</cp:lastModifiedBy>
  <cp:revision>1</cp:revision>
  <dcterms:created xsi:type="dcterms:W3CDTF">2026-09-29T17:01:17Z</dcterms:created>
  <dcterms:modified xsi:type="dcterms:W3CDTF">2026-09-29T17:01:17Z</dcterms:modified>
</cp:coreProperties>
</file>