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TypeScript è un superset tipizzato di JavaScript, sviluppato da Microsoft e guidato da Anders Hejlsberg. Vediamo cos'è, chi lo ha creato, come funziona il compilatore, perché lo scelgono sempre più framework e quanto è diffuso tra chi programma.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JavaScript puro, "let x = 'ciao'; x = 5;" è codice valido, nessun controllo lo blocca. In TypeScript la stessa riga genera un errore di compilazione, perché il compilatore verifica i tipi prima di eseguire il programma: è il senso della tipizzazione statica, che il sito ufficiale riassume come la possibilità di individuare errori già nell'editor, prima di lanciare il codice.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Anders Hejlsberg è il lead architect di TypeScript; prima, in Microsoft, era stato il progettista principale di C#, e in precedenza aveva progettato Turbo Pascal e Delphi. Lo sviluppo, con il contributo di Luke Hoban, nasce per colmare le carenze di JavaScript nella gestione di applicazioni su larga scala, dentro Microsoft e tra i suoi clienti esterni. Le influenze dichiarate sul design del linguaggio sono C#, F#, Java e lo stesso JavaScript.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linguaggio nato per aggiungere tipi a JavaScript ha visto il proprio compilatore riscritto in un linguaggio completamente diverso, Go, per motivi di velocità: un miglioramento dichiarato da 8 a 12 volte sui build completi rispetto alla versione 6.0, secondo l'annuncio ufficiale della disponibilità generale, l'8 luglio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compilatore tsc fa due cose distinte, type checking, verifica che i tipi siano coerenti, e transpiling, o emit, converte il codice TypeScript in JavaScript standard, leggibile e non offuscato. Si installa con "npm install -D typescript" e si lancia con "tsc file.ts". TypeScript usa anche l'inferenza di tipo, per esempio "let helloWorld = 'Hello World'" viene riconosciuto automaticamente come stringa, senza bisogno di annotazioni ovunque.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esempio pratico, "interface User { name: string; id: number; }" e poi "const user: User = { name: 'Hayes', id: 0 }". TypeScript usa un sistema di tipi strutturale, se un oggetto ha la stessa forma di un'interfaccia, stessi campi e stessi tipi, è considerato compatibile con quell'interfaccia, anche senza dichiararlo esplicitamente. Supporta anche il narrowing, un controllo come "typeof obj === 'string'" restringe il tipo dentro quel blocco di codice.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report Octoverse 2025 di GitHub segnala che quasi ogni framework frontend principale genera progetti in TypeScript di default, con Next.js 15, Astro 3 e SvelteKit 2 citati come esempi. Tra i fattori indicati dal report anche la compatibilità con l'AI, i sistemi tipizzati aiutano a individuare prima gli errori nel codice generato da modelli linguistici, e strumenti come Vite, ts-node e Bun che riducono l'attrito per chi inizia. TypeScript si può anche adottare in modo incrementale su progetti JavaScript già esistenti, anche solo con annotazioni JSDoc nei file .js, senza riscriverli da zero.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Angular, sviluppato da Google, consiglia l'uso di TypeScript e lo adotta fin dalla riscrittura 2.0 del 14 settembre 2016, senza una migrazione successiva, è una scelta architetturale fin dall'inizio del nuovo framework; l'ecosistema Angular conta oltre 1,7 milioni di sviluppatori. Il repository ufficiale Microsoft/TypeScript su GitHub conta 111,0k stelle, 13,8k fork e 39.350 commit totali, con licenza Apache License 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Ad agosto 2025 TypeScript è diventato per la prima volta il linguaggio più usato su GitHub per numero di contributori mensili, superando Python. Il report Octoverse 2025 lo definisce il cambiamento più significativo nella classifica dei linguaggi in oltre un decennio. Resta comunque 6° per percentuale di sviluppatori che dichiara di usarlo nel sondaggio Stack Overflow 2025, due metriche diverse, entrambe con numeri precisi.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 agosto 2025 TypeScript conta 2.636.006 contributori mensili su GitHub, il numero più alto tra tutti i linguaggi, con una crescita annua del 66,63%, superando Python di circa 42.000 contributori (report Octoverse 2025). Nel sondaggio Stack Overflow Developer Survey 2025, invece, lo dichiara il 43,6% degli sviluppatori, sesto posto nella classifica generale, dietro JavaScript, HTML/CSS, SQL, Python e Bash/Shell; tra chi usa strumenti di AI la quota sale al 51,4%, la più alta tra i sottogruppi misurati dal sondaggio.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A, type checking e transpiling. Se c'è tempo, seconda domanda dal quiz del Recap, chi ha guidato lo sviluppo di TypeScript in Microsoft, come lead architect? Anders Hejlsberg, già progettista principale di 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TypeScript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JavaScript, con una sintassi per i tipi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2045106" y="3212440"/>
            <a:ext cx="261909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In TypeScript, scrivere x = 5</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dopo aver detto che x è</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testo dà errore. Perché?</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linguaggio per applicazioni grandi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aggiunge a JavaScript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ecosistema che lo sceglie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Quanto è diffuso, numeri alla mano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200" b="1" dirty="0">
                <a:solidFill>
                  <a:schemeClr val="tx1"/>
                </a:solidFill>
                <a:latin typeface="+mj-lt" pitchFamily="34" charset="0"/>
                <a:ea typeface="+mj-lt" pitchFamily="34" charset="-122"/>
                <a:cs typeface="+mj-lt" pitchFamily="34" charset="-120"/>
              </a:rPr>
              <a:t>Un linguaggio per applicazioni grandi</a:t>
            </a:r>
            <a:endParaRPr lang="en-US" sz="2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Nasce dentro Microsoft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 ORIGINI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Anders Hejlsberg</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Da C# a TypeScript</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Prima release pubblica, versione 0.8, il 1° ottobre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2014</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TypeScript 1.0, annunciato a Microsoft Build, il 12 aprile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Angular 2.0 lo adotta fin dalla riscrittura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TypeScript 7.0, compilatore riscritto in Go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CURIOSITÀ</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compilatore di TypeScript è scritto in Go, non in TypeScript.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TypeScript 7.0, disponibile in generale dall'8 luglio 2026, porta il primo compilatore riscritto in Go invece che nello stesso TypeScript, con build completi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da 8 a 12 volte più veloci</a:t>
            </a:r>
            <a:pPr indent="0" marL="0">
              <a:lnSpc>
                <a:spcPct val="125000"/>
              </a:lnSpc>
              <a:buNone/>
            </a:pPr>
            <a:r>
              <a:rPr lang="en-US" sz="1750" dirty="0">
                <a:solidFill>
                  <a:srgbClr val="D8D6CF"/>
                </a:solidFill>
                <a:latin typeface="+mn-lt" pitchFamily="34" charset="0"/>
                <a:ea typeface="+mn-lt" pitchFamily="34" charset="-122"/>
                <a:cs typeface="+mn-lt" pitchFamily="34" charset="-120"/>
              </a:rPr>
              <a:t> rispetto alla versione 6.0.</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FA IL COMPILATORE TSC</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Codice .ts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Annotazioni di tipo opzionali</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tsc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Type checking, poi transpiling</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JavaScript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Gira ovunque giri JavaScript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aggiunge a JavaScript</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Tipi, struttura, editor più utile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STESSO MOTORE, CONTROLLO DIVERSO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JavaScript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X = 5 DOPO TESTO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Valido, nessun errore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TIPI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Impliciti, solo a runtime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TypeScript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STESSO CODICE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Errore già in editor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TIPI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Spariscono dopo tsc</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Stessa forma, stesso tipo, anche senza dichiararlo.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FRAMEWORK CHE LO SCELGONO DI DEFAULT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Next.js 15</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Framework React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Genera i progetti in TypeScript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Astro 3</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Framework per siti di contenuti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Genera i progetti in TypeScript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SvelteKit 2</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Framework Svelte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Genera i progetti in TypeScript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Un ecosistema che lo sceglie</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Angular ai grandi repository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ECOSISTEMA MATURO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Angular 2.0</a:t>
            </a:r>
            <a:pPr indent="0" marL="0">
              <a:lnSpc>
                <a:spcPct val="120000"/>
              </a:lnSpc>
              <a:buNone/>
            </a:pPr>
            <a:r>
              <a:rPr lang="en-US" sz="1500" dirty="0">
                <a:solidFill>
                  <a:schemeClr val="tx2"/>
                </a:solidFill>
                <a:latin typeface="+mn-lt" pitchFamily="34" charset="0"/>
                <a:ea typeface="+mn-lt" pitchFamily="34" charset="-122"/>
                <a:cs typeface="+mn-lt" pitchFamily="34" charset="-120"/>
              </a:rPr>
              <a:t>: riscritto da zero, in TypeScript, il 14 settembre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111,0k</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stelle</a:t>
            </a:r>
            <a:pPr indent="0" marL="0">
              <a:lnSpc>
                <a:spcPct val="120000"/>
              </a:lnSpc>
              <a:buNone/>
            </a:pPr>
            <a:r>
              <a:rPr lang="en-US" sz="1500" dirty="0">
                <a:solidFill>
                  <a:schemeClr val="tx2"/>
                </a:solidFill>
                <a:latin typeface="+mn-lt" pitchFamily="34" charset="0"/>
                <a:ea typeface="+mn-lt" pitchFamily="34" charset="-122"/>
                <a:cs typeface="+mn-lt" pitchFamily="34" charset="-120"/>
              </a:rPr>
              <a:t>: sul repository ufficiale Microsoft/TypeScript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licenza Apache</a:t>
            </a:r>
            <a:pPr indent="0" marL="0">
              <a:lnSpc>
                <a:spcPct val="120000"/>
              </a:lnSpc>
              <a:buNone/>
            </a:pPr>
            <a:r>
              <a:rPr lang="en-US" sz="1500" dirty="0">
                <a:solidFill>
                  <a:schemeClr val="tx2"/>
                </a:solidFill>
                <a:latin typeface="+mn-lt" pitchFamily="34" charset="0"/>
                <a:ea typeface="+mn-lt" pitchFamily="34" charset="-122"/>
                <a:cs typeface="+mn-lt" pitchFamily="34" charset="-120"/>
              </a:rPr>
              <a:t>: software libero e open source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VERIFICHIAMO UN DATO</a:t>
            </a:r>
            <a:endParaRPr lang="en-US" sz="1300" dirty="0"/>
          </a:p>
        </p:txBody>
      </p:sp>
      <p:sp>
        <p:nvSpPr>
          <p:cNvPr id="3" name="Shape 1"/>
          <p:cNvSpPr/>
          <p:nvPr/>
        </p:nvSpPr>
        <p:spPr>
          <a:xfrm>
            <a:off x="503936" y="2474824"/>
            <a:ext cx="270403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TypeScript è un linguaggio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 nicchia, poco diffuso tra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chi programma?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50" b="1" dirty="0">
                <a:solidFill>
                  <a:schemeClr val="tx1"/>
                </a:solidFill>
                <a:latin typeface="+mj-lt" pitchFamily="34" charset="0"/>
                <a:ea typeface="+mj-lt" pitchFamily="34" charset="-122"/>
                <a:cs typeface="+mj-lt" pitchFamily="34" charset="-120"/>
              </a:rPr>
              <a:t>Quanto è diffuso, numeri alla mano</a:t>
            </a:r>
            <a:endParaRPr lang="en-US" sz="2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sondaggi, due classifiche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SORPASSO DI AGOSTO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contributori mensili</a:t>
            </a:r>
            <a:pPr indent="0" marL="0">
              <a:lnSpc>
                <a:spcPct val="120000"/>
              </a:lnSpc>
              <a:buNone/>
            </a:pPr>
            <a:r>
              <a:rPr lang="en-US" sz="1500" dirty="0">
                <a:solidFill>
                  <a:schemeClr val="tx2"/>
                </a:solidFill>
                <a:latin typeface="+mn-lt" pitchFamily="34" charset="0"/>
                <a:ea typeface="+mn-lt" pitchFamily="34" charset="-122"/>
                <a:cs typeface="+mn-lt" pitchFamily="34" charset="-120"/>
              </a:rPr>
              <a:t>: su GitHub, il numero più alto tra tutti i linguaggi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42.000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contributori in più</a:t>
            </a:r>
            <a:pPr indent="0" marL="0">
              <a:lnSpc>
                <a:spcPct val="120000"/>
              </a:lnSpc>
              <a:buNone/>
            </a:pPr>
            <a:r>
              <a:rPr lang="en-US" sz="1500" dirty="0">
                <a:solidFill>
                  <a:schemeClr val="tx2"/>
                </a:solidFill>
                <a:latin typeface="+mn-lt" pitchFamily="34" charset="0"/>
                <a:ea typeface="+mn-lt" pitchFamily="34" charset="-122"/>
                <a:cs typeface="+mn-lt" pitchFamily="34" charset="-120"/>
              </a:rPr>
              <a:t>: rispetto a Python, il secondo classificato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degli sviluppatori</a:t>
            </a:r>
            <a:pPr indent="0" marL="0">
              <a:lnSpc>
                <a:spcPct val="120000"/>
              </a:lnSpc>
              <a:buNone/>
            </a:pPr>
            <a:r>
              <a:rPr lang="en-US" sz="1500" dirty="0">
                <a:solidFill>
                  <a:schemeClr val="tx2"/>
                </a:solidFill>
                <a:latin typeface="+mn-lt" pitchFamily="34" charset="0"/>
                <a:ea typeface="+mn-lt" pitchFamily="34" charset="-122"/>
                <a:cs typeface="+mn-lt" pitchFamily="34" charset="-120"/>
              </a:rPr>
              <a:t>: lo dichiara nel sondaggio Stack Overflow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fa in pratica il compilatore tsc di TypeScript?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Verifica la correttezza dei tipi e converte il codice in JavaScript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Solo la minificazione del codice JavaScript già scritto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Esegue direttamente il codice nel browser, senza alcuna conversione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recaplica.com/it/tecnologia/typescript/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TypeScript.org · GitHub · Wikipedia · Stack Overflow Developer Survey 2025</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TypeScript: cos'è e come funziona il superset tipizzato di JavaScript — Recap</dc:title>
  <dc:subject>PptxGenJS Presentation</dc:subject>
  <dc:creator>Recaplica</dc:creator>
  <cp:lastModifiedBy>Recaplica</cp:lastModifiedBy>
  <cp:revision>1</cp:revision>
  <dcterms:created xsi:type="dcterms:W3CDTF">2026-09-29T17:01:17Z</dcterms:created>
  <dcterms:modified xsi:type="dcterms:W3CDTF">2026-09-29T17:01:17Z</dcterms:modified>
</cp:coreProperties>
</file>