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superintelligenza artificiale, ASI, è l'ipotesi di un'IA con capacità che superano l'essere umano in ogni dominio cognitivo. Non esiste oggi come sistema dimostrato, ma divide gli esperti: da chi chiede una moratoria per timore di perdita di controllo a chi vede benefici enormi in medicina. Vediamo cos'è, chi la teme, chi ci scommette, e perché nessuno concorda sui tempi.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c'è una risposta condivisa. Il Future of Life Institute, con centinaia di firmatari tra scienziati e figure pubbliche, chiede una moratoria sullo sviluppo della superintelligenza. Dario Amodei, CEO di Anthropic, descrive invece scenari di cura per quasi tutte le malattie infettive e una riduzione drastica della mortalità per cancro. Un sondaggio tra quasi 2.800 ricercatori assegna una probabilità mediana del 5% a un esito estremo.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distinzione chiave nelle fonti raccolte è di soglia. L'AGI punta a eguagliare l'essere umano medio o un professionista qualificato su un'ampia gamma di compiti. La superintelligenza indica capacità che eccedono quelle umane in ogni dominio, incluso l'auto-miglioramento. Dario Amodei preferisce il termine "IA potente" e la definisce come "un paese di geni in un data center", evitando il termine superintelligenza in senso stretto.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Nell'ottobre 2025 il Future of Life Institute ha lanciato lo Statement on Superintelligence, un appello per vietare lo sviluppo della superintelligenza finché non ci sarà un consenso scientifico condiviso sulla sicurezza e un ampio sostegno pubblico. Il testo è stato firmato da centinaia di scienziati, leader religiosi e figure pubbliche; la copertura giornalistica di ottobre 2025 riporta oltre 700 firmatari di rilievo, tra cui Geoffrey Hinton e Steve Wozniak.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sito dell'appello riporta un contatore live, 73.825 firme al 15 settembre 2026, data in cui è stato consultato per questo Recap, di cui 5.000 provenienti da una petizione separata; la copertura giornalistica di testate come CNBC, nell'ottobre 2025, parla invece di oltre 700 firmatari di rilievo, tra scienziati e figure pubbliche. Il rischio percepito ha anche un numero più solido: un sondaggio tra 2.778 ricercatori di IA, condotto da AI Impacts nell'ottobre 2023, assegna una probabilità mediana del 5% (media 16,2%) a un esito estremo come l'estinzione umana o una perdita di controllo permanente.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Dario Amodei, CEO di Anthropic, sostiene che un'IA molto potente potrebbe comprimere 50-100 anni di progresso biologico in appena 5-10 anni: prevenzione quasi totale delle malattie infettive comuni, riduzioni del 95% o più nella mortalità e nell'incidenza del cancro, raddoppio della durata della vita umana descritto come "sul trend" rispetto al secolo scorso. Amodei stesso riconosce i limiti, alcune malattie rare resteranno difficili da curare, e ammette esplicitamente che ogni sua previsione potrebbe facilmente essere sbagliata.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Anche la fonte più favorevole allo sviluppo della superintelligenza arriva accompagnata da una cautela esplicita. Amodei scrive che "tutto quello che sto dicendo potrebbe facilmente essere sbagliato" e che "nessuno può conoscere il futuro con certezza o precisione". È un promemoria utile prima di guardare alle date che diversi attori propongono per l'arrivo della superintelligenza.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stime sui tempi divergono di decenni. Dario Amodei non esclude il 2026 come ipotesi precoce, pur ammettendo che potrebbe volerci molto più tempo. Lo scenario indipendente AI 2027, pubblicato nell'aprile 2025, indica dicembre 2027 come mese più probabile al momento della pubblicazione, con un'incertezza dichiarata fino a circa 5 volte più lenta o più veloce. Il sondaggio più ampio, condotto da AI Impacts nell'ottobre 2023 su 2.778 ricercatori, dà una mediana del 2047 per una capacità paragonabile all'umano medio in molte professioni, in calo di tredici anni rispetto all'edizione precedente del 2022.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Superintelligenza artificiale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Dubbi, paure, opportunità</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5763362" y="2474824"/>
            <a:ext cx="195468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Un'IA più intelligente di ogni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essere umano è un rischio 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un'opportunità?</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Cos'è la superintelligenza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paure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opportunità</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dibattito sui tempi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AGI CONTRO SUPERINTELLIGENZA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AGI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TRAGUARDO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Eguagliare l'umano medio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DOMINIO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Molti compiti, non tutti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Superintelligenza (ASI)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TRAGUARDO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Superare l'umano ovunque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DOMINIO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Ogni dominio cognitivo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Oggi nessuna delle due è stata costruita.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FIRMA L'APPELLO, E PERCHÉ</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Yoshua Bengio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Informatico, pioniere del deep learning</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Chiede di determinare scientificamente come rendere l'IA incapace di nuocere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Stuart Russell</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Ricercatore di IA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Precisa che non è un divieto, ma una richiesta di misure di sicurezza adeguate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Yuval Noah Harari</a:t>
            </a:r>
            <a:endParaRPr lang="en-US" sz="19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Storico e saggista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Teme che rompa "il sistema operativo" della civiltà umana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L'APPELLO, IN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73.825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firme raccolte</a:t>
            </a:r>
            <a:pPr indent="0" marL="0">
              <a:lnSpc>
                <a:spcPct val="120000"/>
              </a:lnSpc>
              <a:buNone/>
            </a:pPr>
            <a:r>
              <a:rPr lang="en-US" sz="1500" dirty="0">
                <a:solidFill>
                  <a:schemeClr val="tx2"/>
                </a:solidFill>
                <a:latin typeface="+mn-lt" pitchFamily="34" charset="0"/>
                <a:ea typeface="+mn-lt" pitchFamily="34" charset="-122"/>
                <a:cs typeface="+mn-lt" pitchFamily="34" charset="-120"/>
              </a:rPr>
              <a:t>: sul sito dell'appello, al 15 settembre 2026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firmatari di rilievo</a:t>
            </a:r>
            <a:pPr indent="0" marL="0">
              <a:lnSpc>
                <a:spcPct val="120000"/>
              </a:lnSpc>
              <a:buNone/>
            </a:pPr>
            <a:r>
              <a:rPr lang="en-US" sz="1500" dirty="0">
                <a:solidFill>
                  <a:schemeClr val="tx2"/>
                </a:solidFill>
                <a:latin typeface="+mn-lt" pitchFamily="34" charset="0"/>
                <a:ea typeface="+mn-lt" pitchFamily="34" charset="-122"/>
                <a:cs typeface="+mn-lt" pitchFamily="34" charset="-120"/>
              </a:rPr>
              <a:t>: secondo la copertura giornalistica di ottobre 2025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probabilità mediana</a:t>
            </a:r>
            <a:pPr indent="0" marL="0">
              <a:lnSpc>
                <a:spcPct val="120000"/>
              </a:lnSpc>
              <a:buNone/>
            </a:pPr>
            <a:r>
              <a:rPr lang="en-US" sz="1500" dirty="0">
                <a:solidFill>
                  <a:schemeClr val="tx2"/>
                </a:solidFill>
                <a:latin typeface="+mn-lt" pitchFamily="34" charset="0"/>
                <a:ea typeface="+mn-lt" pitchFamily="34" charset="-122"/>
                <a:cs typeface="+mn-lt" pitchFamily="34" charset="-120"/>
              </a:rPr>
              <a:t>: di un esito estremo, secondo 2.778 ricercatori nel 2023</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MALATTIE INFETTIVE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Prevenzione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Quasi</a:t>
            </a:r>
            <a:pPr indent="0" marL="0">
              <a:buNone/>
            </a:pPr>
            <a:r>
              <a:rPr lang="en-US" sz="1600" b="1" dirty="0">
                <a:solidFill>
                  <a:schemeClr val="bg1"/>
                </a:solidFill>
                <a:latin typeface="+mj-lt" pitchFamily="34" charset="0"/>
                <a:ea typeface="+mj-lt" pitchFamily="34" charset="-122"/>
                <a:cs typeface="+mj-lt" pitchFamily="34" charset="-120"/>
              </a:rPr>
              <a:t> tutte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prevenute e curate, ipotesi di Amodei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CANCRO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Mortalità</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550" b="1" dirty="0">
                <a:solidFill>
                  <a:schemeClr val="bg1"/>
                </a:solidFill>
                <a:latin typeface="+mj-lt" pitchFamily="34" charset="0"/>
                <a:ea typeface="+mj-lt" pitchFamily="34" charset="-122"/>
                <a:cs typeface="+mj-lt" pitchFamily="34" charset="-120"/>
              </a:rPr>
              <a:t>-95%</a:t>
            </a:r>
            <a:pPr indent="0" marL="0">
              <a:buNone/>
            </a:pPr>
            <a:r>
              <a:rPr lang="en-US" sz="1600" b="1" dirty="0">
                <a:solidFill>
                  <a:schemeClr val="bg1"/>
                </a:solidFill>
                <a:latin typeface="+mj-lt" pitchFamily="34" charset="0"/>
                <a:ea typeface="+mj-lt" pitchFamily="34" charset="-122"/>
                <a:cs typeface="+mj-lt" pitchFamily="34" charset="-120"/>
              </a:rPr>
              <a:t> stimato</a:t>
            </a:r>
            <a:endParaRPr lang="en-US" sz="45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riduzione ipotizzata da Amodei per mortalità e incidenza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DURATA DELLA VITA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Longevità</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600" b="1" dirty="0">
                <a:solidFill>
                  <a:schemeClr val="accent1"/>
                </a:solidFill>
                <a:latin typeface="+mj-lt" pitchFamily="34" charset="0"/>
                <a:ea typeface="+mj-lt" pitchFamily="34" charset="-122"/>
                <a:cs typeface="+mj-lt" pitchFamily="34" charset="-120"/>
              </a:rPr>
              <a:t>Doppia</a:t>
            </a:r>
            <a:pPr indent="0" marL="0">
              <a:buNone/>
            </a:pPr>
            <a:r>
              <a:rPr lang="en-US" sz="1600" b="1" dirty="0">
                <a:solidFill>
                  <a:schemeClr val="accent1"/>
                </a:solidFill>
                <a:latin typeface="+mj-lt" pitchFamily="34" charset="0"/>
                <a:ea typeface="+mj-lt" pitchFamily="34" charset="-122"/>
                <a:cs typeface="+mj-lt" pitchFamily="34" charset="-120"/>
              </a:rPr>
              <a:t> ipotesi</a:t>
            </a:r>
            <a:endParaRPr lang="en-US" sz="3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sulla scia del progresso del XX secolo</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L'AMMISSIONE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Nessuno può conoscere il futuro con certezza.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Lo scrive lo stesso Amodei parlando delle sue previsioni più ottimistiche, aggiungendo che tutto quello che sta dicendo potrebbe facilmente essere sbagliato.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STIME, TRE METODI DIVERSI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1150315"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7190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ipotesi precoce di Amodei</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dicembre 2027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mese modale, scenario AI 2027</a:t>
            </a:r>
            <a:endParaRPr lang="en-US" sz="1400" dirty="0"/>
          </a:p>
        </p:txBody>
      </p:sp>
      <p:sp>
        <p:nvSpPr>
          <p:cNvPr id="8" name="Shape 6"/>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2047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mediana tra i ricercatori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recaplica.com/it/tecnologia/superintelligenza-artificiale/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Future of Life Institute · Dario Amodei · AI 2027 · AI Impacts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Superintelligenza artificiale: cos'è e perché divide gli esperti — Recap</dc:title>
  <dc:subject>PptxGenJS Presentation</dc:subject>
  <dc:creator>Recaplica</dc:creator>
  <cp:lastModifiedBy>Recaplica</cp:lastModifiedBy>
  <cp:revision>1</cp:revision>
  <dcterms:created xsi:type="dcterms:W3CDTF">2026-09-29T17:01:17Z</dcterms:created>
  <dcterms:modified xsi:type="dcterms:W3CDTF">2026-09-29T17:01:17Z</dcterms:modified>
</cp:coreProperties>
</file>