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primo Macintosh, in vendita dal 24 gennaio 1984, girava su un sistema operativo capace di eseguire una sola applicazione alla volta, il System 1.0. Da lì partono quarant'anni di aggiornamenti, un'acquisizione che ha cambiato le fondamenta del sistema e tre cambi di processore. Oggi vediamo la linea classica, la rincorsa fino a Mac OS 9, la tecnologia arrivata da NeXT e i cambi di architettura.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anni Apple provò a costruire un successore moderno del Mac OS con un progetto interno, Copland, che non arrivò mai a compimento. La soluzione venne comprata fuori casa, il 20 dicembre 1996, quando Apple annunciò l'acquisizione di NeXT, l'azienda fondata da Steve Jobs nel 1985 dopo l'addio ad Apple. L'operazione si chiuse il 7 febbraio 1997 per 427 milioni di dollari e portò dentro Apple la tecnologia NeXTSTEP, che sarebbe diventata la base di Mac OS 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Dentro c'era un processore Motorola 68000 a 7,8336 MHz, per 7,5 kg di peso complessivo. Il lancio arrivò pochi giorni dopo lo spot "1984", diretto da Ridley Scott per l'agenzia Chiat/Day e trasmesso il 22 gennaio durante il terzo quarto del Super Bowl XVIII. Il consiglio di amministrazione Apple lo aveva respinto, e fu Steve Wozniak a offrirsi di pagare personalmente metà del costo della messa in onda. Lo spot entrò nella Clio Awards Hall of Fame nel 1995 e finì al primo posto della classifica di Advertising Age dei cinquanta spot più importanti della storia.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System 1.0 poteva eseguire una sola applicazione alla volta e si appoggiava al Macintosh File System, un elenco piatto di file senza cartelle annidate. La System Software 5, di ottobre 1987, fu il primo pacchetto Mac OS venduto al dettaglio e introdusse il MultiFinder, che teneva più applicazioni aperte insieme, ma con un multitasking cooperativo, dipendente dalla buona educazione dei singoli programmi nel cedersi il controllo del processore. Il System 7, uscito il 13 maggio 1991, portò memoria virtuale, indirizzamento a 32 bit, font TrueType e AppleScript.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Steve Jobs aveva preso la guida del progetto Macintosh nel 1981, subentrando al fondatore originale Jef Raskin, mentre l'altro cofondatore di Apple, Steve Wozniak, era in aspettativa proprio durante la fase più critica dello sviluppo.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1997 la parola "System" sparì dal nome, con Mac OS 7.6, prima versione a chiamarsi soltanto "Mac OS". Mac OS 8, del 26 luglio 1997, portò un Finder multi-thread e l'aspetto grafico "Platinum"; la 8.1 introdusse il file system HFS+ e il supporto USB, la 8.5 e la 8.6 il motore di ricerca Sherlock, FireWire e un nanokernel ridisegnato. Mac OS 9, del 23 ottobre 1999, fu l'ultima major release della linea classica, con le API Carbon pensate come ponte verso il sistema successivo. L'ultimo aggiornamento della famiglia, Mac OS 9.2.2, uscì il 5 dicembre 2001, quando Mac OS X era già stato presentato.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settembre 1985, dopo mesi in cui era stato progressivamente messo ai margini delle decisioni aziendali, Jobs si dimise da Apple e fondò NeXT, promettendo al consiglio di amministrazione di non competere direttamente con l'azienda che aveva contribuito a creare. L'acquisizione fu annunciata il 20 dicembre 1996 e chiusa il 7 febbraio 1997 per 427 milioni di dollari, tra contanti, azioni, stock option e debito; Jobs ricevette personalmente 1,5 milioni di azioni Apple. Il ritorno avvenne in tre tappe, prima come consulente, poi come CEO ad interim dal 16 settembre 1997, e infine come CEO a tempo pieno nel 2000.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Copland era il progetto interno con cui Apple provava a modernizzare il Mac OS, e non arrivò mai a compimento. NeXTSTEP nacque invece dentro NeXT sotto la direzione dell'ingegnere Avie Tevanian, con un'architettura orientata agli oggetti e un'interfaccia grafica avanzata per l'epoca; NeXT collaborò poi con Sun Microsystems per creare OpenStep. Tevanian, vicepresidente dell'ingegneria in NeXT, seguì Jobs in Apple, e il suo lavoro fu determinante per trasferire in azienda le tecnologie che sarebbero diventate la base di Mac OS 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Mac OS X 10.0, nome in codice "Cheetah", debuttò il 24 marzo 2001, costruito sul kernel ibrido Darwin, versione 1.3.1, basato su Mach e con fondamenta derivate da FreeBSD, conforme agli standard POSIX. Non fu scritto da zero, dopo il fallimento di Copland, ma sulla base di NeXTSTEP, e l'ingegnere Avie Tevanian, arrivato proprio da NeXT, ebbe un ruolo cruciale nel trasferimento tecnologico. Da lì Apple rilasciò quasi una versione all'anno per oltre due decenni, da Puma nel 2001 a Sequoia nel 2024.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prima transizione, da Motorola 68000 a PowerPC, risale al 1994. La seconda si chiuse nel 2009, quando Snow Leopard divenne la prima versione esclusiva per Intel, dopo i binari universali di Leopard, capaci di girare nativamente sia su PowerPC sia su Intel. La terza fu annunciata da Tim Cook alla WWDC del 22 giugno 2020, con Rosetta 2 a tradurre dinamicamente le app scritte per Intel e il formato "Universal 2" per gli sviluppatori; i primi Mac con chip M1, Mac mini, MacBook Air e MacBook Pro da 13 pollici, arrivarono tra il 10 e l'11 novembre 2020, e il percorso si chiuse il 5 giugno 2023 con il Mac Pro dotato di chip M2 Ultra.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macOS 26 "Tahoe", uscito il 15 settembre 2025, Apple ha allineato il numero di versione all'anno solare; la release prevista nel 2026 porta infatti il numero 27 e il nome in codice "Golden Gate", ed è già descritta come l'ultima a offrire il supporto completo a Rosetta 2, con Tahoe ultima versione capace di funzionare sui Mac con processore Intel. Ad aprile 2026 macOS risultava il secondo sistema operativo più diffuso tra computer desktop e portatili, dietro Microsoft Windows e davanti a tutte le distribuzioni Linux messe insieme.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C. L'ordine cronologico è Motorola 68000 verso PowerPC nel 1994, PowerPC verso Intel tra il 2005 e il 2006, e infine Intel verso Apple Silicon, annunciata nel giugno 2020 e completata nel giugno 2023, quando l'ultimo Mac Pro con processore Intel fu sostituito da un modello con chip M2 Ultra. Se c'è tempo, seconda domanda dal quiz del Recap, cos'era davvero il System 1.0 del 1984. Un sistema a singola applicazione, con file system piatto MFS.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Recap online ci sono il quiz da 5 domande e le 8 flashcards per ripassare,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storia di Mac OS e macOS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 System 1 del 1984 ad Apple Silicon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DA CUI PARTIAMO</a:t>
            </a:r>
            <a:endParaRPr lang="en-US" sz="1300" dirty="0"/>
          </a:p>
        </p:txBody>
      </p:sp>
      <p:sp>
        <p:nvSpPr>
          <p:cNvPr id="3" name="Shape 1"/>
          <p:cNvSpPr/>
          <p:nvPr/>
        </p:nvSpPr>
        <p:spPr>
          <a:xfrm>
            <a:off x="2259127" y="2843632"/>
            <a:ext cx="391942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il futuro del Mac</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arrivò da fuori Apple?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sola applicazione alla volta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rincorsa della linea classica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tecnologia che torna da NeXT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Tre processori e un nuovo nome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Una sola applicazione alla volta</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1984, un sistema operativo volutamente minimo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MACINTOSH 128K, IN VENDITA DAL 24 GENNAIO 1984</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2.495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dollari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circa 7.700 dollari del 2025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unità vendute</a:t>
            </a:r>
            <a:pPr indent="0" marL="0">
              <a:lnSpc>
                <a:spcPct val="120000"/>
              </a:lnSpc>
              <a:buNone/>
            </a:pPr>
            <a:r>
              <a:rPr lang="en-US" sz="1500" dirty="0">
                <a:solidFill>
                  <a:schemeClr val="tx2"/>
                </a:solidFill>
                <a:latin typeface="+mn-lt" pitchFamily="34" charset="0"/>
                <a:ea typeface="+mn-lt" pitchFamily="34" charset="-122"/>
                <a:cs typeface="+mn-lt" pitchFamily="34" charset="-120"/>
              </a:rPr>
              <a:t>: entro il 3 maggio 1984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KB di RAM</a:t>
            </a:r>
            <a:pPr indent="0" marL="0">
              <a:lnSpc>
                <a:spcPct val="120000"/>
              </a:lnSpc>
              <a:buNone/>
            </a:pPr>
            <a:r>
              <a:rPr lang="en-US" sz="1500" dirty="0">
                <a:solidFill>
                  <a:schemeClr val="tx2"/>
                </a:solidFill>
                <a:latin typeface="+mn-lt" pitchFamily="34" charset="0"/>
                <a:ea typeface="+mn-lt" pitchFamily="34" charset="-122"/>
                <a:cs typeface="+mn-lt" pitchFamily="34" charset="-120"/>
              </a:rPr>
              <a:t>: schermo da 9 pollici, floppy da 400 KB</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UNA ALLA VOLTA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System 1.0</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1984</a:t>
            </a:r>
            <a:pPr indent="0" marL="0">
              <a:buNone/>
            </a:pPr>
            <a:r>
              <a:rPr lang="en-US" sz="1600" b="1" dirty="0">
                <a:solidFill>
                  <a:schemeClr val="bg1"/>
                </a:solidFill>
                <a:latin typeface="+mj-lt" pitchFamily="34" charset="0"/>
                <a:ea typeface="+mj-lt" pitchFamily="34" charset="-122"/>
                <a:cs typeface="+mj-lt" pitchFamily="34" charset="-120"/>
              </a:rPr>
              <a:t> gennaio</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File system piatto MFS, niente cartelle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PIÙ APP APERTE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MultiFinder</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1987</a:t>
            </a:r>
            <a:pPr indent="0" marL="0">
              <a:buNone/>
            </a:pPr>
            <a:r>
              <a:rPr lang="en-US" sz="1600" b="1" dirty="0">
                <a:solidFill>
                  <a:schemeClr val="bg1"/>
                </a:solidFill>
                <a:latin typeface="+mj-lt" pitchFamily="34" charset="0"/>
                <a:ea typeface="+mj-lt" pitchFamily="34" charset="-122"/>
                <a:cs typeface="+mj-lt" pitchFamily="34" charset="-120"/>
              </a:rPr>
              <a:t> ottobre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Multitasking cooperativo, non imposto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SALTO TECNICO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System 7</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1991</a:t>
            </a:r>
            <a:pPr indent="0" marL="0">
              <a:buNone/>
            </a:pPr>
            <a:r>
              <a:rPr lang="en-US" sz="1600" b="1" dirty="0">
                <a:solidFill>
                  <a:schemeClr val="accent1"/>
                </a:solidFill>
                <a:latin typeface="+mj-lt" pitchFamily="34" charset="0"/>
                <a:ea typeface="+mj-lt" pitchFamily="34" charset="-122"/>
                <a:cs typeface="+mj-lt" pitchFamily="34" charset="-120"/>
              </a:rPr>
              <a:t> maggio</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Memoria virtuale, indirizzi a 32 bit</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HA COSTRUITO IL PRIMO MAC</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Susan Kare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 icone del Macintosh</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Disegnò i simboli dell'interfaccia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Andy Hertzfeld</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ROM, kernel e Toolbox</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Scrisse buona parte del codice di base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Bruce Horn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Finder, con Steve Capps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Lo costruirono per il primo Macintosh</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La rincorsa della linea classica</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System 7 a Mac OS 9, e un vicolo cieco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GLI ULTIMI ANNI DEL MAC OS CLASSICO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copie</a:t>
            </a:r>
            <a:pPr indent="0" marL="0">
              <a:lnSpc>
                <a:spcPct val="120000"/>
              </a:lnSpc>
              <a:buNone/>
            </a:pPr>
            <a:r>
              <a:rPr lang="en-US" sz="1500" dirty="0">
                <a:solidFill>
                  <a:schemeClr val="tx2"/>
                </a:solidFill>
                <a:latin typeface="+mn-lt" pitchFamily="34" charset="0"/>
                <a:ea typeface="+mn-lt" pitchFamily="34" charset="-122"/>
                <a:cs typeface="+mn-lt" pitchFamily="34" charset="-120"/>
              </a:rPr>
              <a:t>: Mac OS 8, in due settimane dal 26 luglio 1997</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entro sei mesi dal lancio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1999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Mac OS 9</a:t>
            </a:r>
            <a:pPr indent="0" marL="0">
              <a:lnSpc>
                <a:spcPct val="120000"/>
              </a:lnSpc>
              <a:buNone/>
            </a:pPr>
            <a:r>
              <a:rPr lang="en-US" sz="1500" dirty="0">
                <a:solidFill>
                  <a:schemeClr val="tx2"/>
                </a:solidFill>
                <a:latin typeface="+mn-lt" pitchFamily="34" charset="0"/>
                <a:ea typeface="+mn-lt" pitchFamily="34" charset="-122"/>
                <a:cs typeface="+mn-lt" pitchFamily="34" charset="-120"/>
              </a:rPr>
              <a:t>: AirPort, Keychain, API Carbon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50" b="1" dirty="0">
                <a:solidFill>
                  <a:schemeClr val="tx1"/>
                </a:solidFill>
                <a:latin typeface="+mj-lt" pitchFamily="34" charset="0"/>
                <a:ea typeface="+mj-lt" pitchFamily="34" charset="-122"/>
                <a:cs typeface="+mj-lt" pitchFamily="34" charset="-120"/>
              </a:rPr>
              <a:t>La tecnologia che torna da NeXT</a:t>
            </a:r>
            <a:endParaRPr lang="en-US" sz="2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L'esilio di Jobs, e 427 milioni di dollari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FUORI E DENTRO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Steve Jobs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Da Apple a NeXT, e ritorno</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Estromesso da Apple, fonda NeXT</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Apple annuncia l'acquisto di NeXT</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1997</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427 milioni di dollari, e lui torna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2000</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Diventa CEO a tempo pieno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STRADE PER RIFARE IL MAC OS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Copland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LO FACEVA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Apple, in casa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COM'È FINITA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Mai completato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NeXTSTEP</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LO FACEVA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NeXT, dal 1985</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COM'È FINITA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Base di Mac OS X</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Nel 1997 Apple comprò NeXT, per 427 milioni di dollari.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Mac OS X non nacque da zero.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Sotto c'è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NeXTSTEP</a:t>
            </a:r>
            <a:pPr indent="0" marL="0">
              <a:lnSpc>
                <a:spcPct val="125000"/>
              </a:lnSpc>
              <a:buNone/>
            </a:pPr>
            <a:r>
              <a:rPr lang="en-US" sz="1750" dirty="0">
                <a:solidFill>
                  <a:srgbClr val="D8D6CF"/>
                </a:solidFill>
                <a:latin typeface="+mn-lt" pitchFamily="34" charset="0"/>
                <a:ea typeface="+mn-lt" pitchFamily="34" charset="-122"/>
                <a:cs typeface="+mn-lt" pitchFamily="34" charset="-120"/>
              </a:rPr>
              <a:t>, la tecnologia ereditata acquisendo NeXT nel 1997, e un kernel di tipo Unix chiamato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Darwin</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50" b="1" dirty="0">
                <a:solidFill>
                  <a:schemeClr val="tx1"/>
                </a:solidFill>
                <a:latin typeface="+mj-lt" pitchFamily="34" charset="0"/>
                <a:ea typeface="+mj-lt" pitchFamily="34" charset="-122"/>
                <a:cs typeface="+mj-lt" pitchFamily="34" charset="-120"/>
              </a:rPr>
              <a:t>Tre processori e un nuovo nome</a:t>
            </a:r>
            <a:endParaRPr lang="en-US" sz="2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Motorola ad Apple Silicon, e i numeri per anno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CAMBI DI ARCHITETTURA, A 12-14 ANNI L'UNO DALL'ALTRO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Solo PowerPC</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Mac OS X 10.0, 2001</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Binari universali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Leopard, 2007</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PowerPC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1994</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Intel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2005 – 2006</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Apple Silicon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2020 – 2023</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2025 IL NUMERO DI VERSIONE È L'ANNO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10.x</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fino al 2019</a:t>
            </a:r>
            <a:pPr indent="0" marL="0">
              <a:lnSpc>
                <a:spcPct val="120000"/>
              </a:lnSpc>
              <a:buNone/>
            </a:pPr>
            <a:r>
              <a:rPr lang="en-US" sz="1500" dirty="0">
                <a:solidFill>
                  <a:schemeClr val="tx2"/>
                </a:solidFill>
                <a:latin typeface="+mn-lt" pitchFamily="34" charset="0"/>
                <a:ea typeface="+mn-lt" pitchFamily="34" charset="-122"/>
                <a:cs typeface="+mn-lt" pitchFamily="34" charset="-120"/>
              </a:rPr>
              <a:t>: da Cheetah 10.0 a Catalina 10.15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Big Sur, 2020</a:t>
            </a:r>
            <a:pPr indent="0" marL="0">
              <a:lnSpc>
                <a:spcPct val="120000"/>
              </a:lnSpc>
              <a:buNone/>
            </a:pPr>
            <a:r>
              <a:rPr lang="en-US" sz="1500" dirty="0">
                <a:solidFill>
                  <a:schemeClr val="tx2"/>
                </a:solidFill>
                <a:latin typeface="+mn-lt" pitchFamily="34" charset="0"/>
                <a:ea typeface="+mn-lt" pitchFamily="34" charset="-122"/>
                <a:cs typeface="+mn-lt" pitchFamily="34" charset="-120"/>
              </a:rPr>
              <a:t>: lo schema si rompe, poi 12, 13, 14, 15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Tahoe,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uscito il 15 settembre di quell'anno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fu la terza transizione di architettura del Mac?</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Da Motorola 68000 a PowerPC, nel 1994</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Da PowerPC a Intel, tra il 2005 e il 2006</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Da Intel ad Apple Silicon, tra il 2020 e il 2023</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recaplica.com/it/tecnologia/storia-mac-os-sistemi-operativi-apple/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Wikipedia · Apple Newsroom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macOS e Mac OS: la storia dei sistemi operativi Apple, da System 1 ad Apple Silicon — Recap</dc:title>
  <dc:subject>PptxGenJS Presentation</dc:subject>
  <dc:creator>Recaplica</dc:creator>
  <cp:lastModifiedBy>Recaplica</cp:lastModifiedBy>
  <cp:revision>1</cp:revision>
  <dcterms:created xsi:type="dcterms:W3CDTF">2026-09-29T17:01:16Z</dcterms:created>
  <dcterms:modified xsi:type="dcterms:W3CDTF">2026-09-29T17:01:16Z</dcterms:modified>
</cp:coreProperties>
</file>