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il percorso imprenditoriale di Elon Musk, dalle prime aziende fino all'IPO di SpaceX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no. Tesla nasce nel 2003 da Martin Eberhard e Marc Tarpenning; Musk entra come investitore nel 2004 e diventa CEO solo nel 2008.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Zip2 era una guida online per città cofondata da Musk a metà degli anni Novanta. Con parte del capitale della vendita a Compaq, Musk fondò X.com, poi confluita in PayPal.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indicano tra le cause le divergenze tecniche sulla scelta di piattaforme Microsoft e la volontà di Musk di eliminare il nome PayPal a favore di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prototipo della Tesla Roadster fu mostrato nel 2006, due anni prima che Musk assumesse la carica di amministratore delegato.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cronache finanziarie hanno parlato della più grande IPO della storia, con un primo giorno di contrattazione chiuso in rialzo del 19%.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progetti nati in anni vicini, con obiettivi molto diversi tra loro: interfacce cervello-computer, tunnel per il traffico, un social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L'offerta iniziale di aprile 2022 e la cifra tonda diventata di uso comune raccontano la stessa trattativa da due angolazioni.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Forbes segnala una variazione giornaliera di 24,8 miliardi di dollari: un promemoria di quanto sia volatile questo tipo di stima.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Eberhard e Tarpenning nel 2003. Seconda domanda per la classe, in che anno SpaceX si è quotata in borsa? Risposta, giugno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le Fonti consultate e il resto delle sezioni, dal quiz alle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Elon Musk, aziende e retroscena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Zip2 a SpaceX, la storia dietro le aziende più note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47010" y="2474824"/>
            <a:ext cx="225140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Musk ha fondato Tesla?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Zip2 a PayPal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l'azienda ereditata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dal garage all'IPO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fronti, Twitter, Neuralink, Boring Company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Zip2 a PayPal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capitale, poi la cacciata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PRIME AZIENDE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Zip2 e X.com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1995-2002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Compaq compra Zip2 per 307 milioni di dollari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X.com si fonde con Confinity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L'azienda prende il nome PayPal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eBay acquista PayPal per 1,5 miliardi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RETROSCENA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sostituisce Musk come amministratore delegato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Peter Thiel tra i nuovi vertici, il board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sostituisce Musk come amministratore delegato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X.com/PayPal nel 2000.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l'azienda ereditata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l'ha fondata Musk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TIMELINE DI TESLA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Fondazione, Eberhard e Tarpenning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Musk investe e guida il round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Musk diventa CEO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dal garage all'IPO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quotazione del 2026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L'IPO DI SPACEX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per 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Prezzo di collocamento, 11 giugno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555,6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azioni Classe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Collocate sul Nasdaq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 raccolti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Calcolato da prezzo per azioni collocate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fronti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Twitter, Neuralink, tunnel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IMPRESE PARALLELE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Twitter/X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Acquisita nell'ottobre 2022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44 miliardi di dollari, poi ribattezzata X nel 2023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Neuralink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Cofondata nel 2016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impianto cerebrale umano nel gennaio 2024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Boring Company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Nata tra il 2016 e il 2017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Las Vegas Loop apre nel 2021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CIFRE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L'offerta iniziale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 PER 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54,20 dollari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TOTALE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43 miliardi di dollari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L'accordo finale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COMUNICATO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44 miliardi di dollari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 ottobre 2022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è nell'arrotondamento della stampa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PATRIMONIO, SETTEMBRE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886,4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 secondo Forbes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15 settembre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di SpaceX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Inclusi le opzioni, dopo l'IPO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di Tesla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Esclusi i restricted stock non maturati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fondato davvero Tesla, prima che arrivasse Musk?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Martin Eberhard e Marc Tarpenning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Elon Musk da solo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Page e Sergey Brin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tutta la storia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recaplica.com/it/tecnologia/storia-elon-musk/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SpaceX IR · Forbes · TechCrunch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Elon Musk: la storia di Tesla, SpaceX, PayPal e i retroscena meno noti — Recap</dc:title>
  <dc:subject>PptxGenJS Presentation</dc:subject>
  <dc:creator>Recaplica</dc:creator>
  <cp:lastModifiedBy>Recaplica</cp:lastModifiedBy>
  <cp:revision>1</cp:revision>
  <dcterms:created xsi:type="dcterms:W3CDTF">2026-09-29T17:01:16Z</dcterms:created>
  <dcterms:modified xsi:type="dcterms:W3CDTF">2026-09-29T17:01:16Z</dcterms:modified>
</cp:coreProperties>
</file>