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nasce negli anni Sessanta come progetto di ricerca finanziato dall'esercito statunitense, con l'obiettivo di collegare tra loro i computer delle università americane. Oggi vediamo da dove parte la rete, il protocollo che l'ha resa una rete di reti, il Web che ci gira sopra e quante persone la usano.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singola persona. Tra i contributi decisivi ci sono le idee di J.C.R. Licklider sulla rete globale, la teoria della commutazione a pacchetto di Leonard Kleinrock, la rete a distanza costruita da Lawrence Roberts e il TCP/IP ideato insieme da Vint Cerf e Robert Kahn. È il risultato di un lavoro collettivo durato più di un decennio.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nodo di ARPANET si accende nel settembre 1969 a UCLA, nel laboratorio di Kleinrock, con lo Stanford Research Institute come secondo nodo poco dopo. Il 1° gennaio 1983 tutti gli host di ARPANET convertono insieme il protocollo da NCP a TCP/IP. Nel marzo 1989 Tim Berners-Lee sottopone al CERN la proposta da cui nasce il World Wide Web, quasi vent'anni dopo il primo nodo.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1962 Licklider mette per iscritto in una serie di memo l'idea di una «Galactic Network», un insieme di computer collegati fra loro. Nel luglio 1961 Kleinrock pubblica le prime basi teoriche della commutazione a pacchetto. Nel 1965 Roberts collega due computer lontani, uno in Massachusetts e uno in California, con una linea telefonica a bassa velocità. Ricerche simili proseguivano alla RAND Corporation con Paul Baran e al laboratorio britannico NPL con Donald Davies, senza che i gruppi si conoscessero.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L'NCP funzionava bene dentro ARPANET, ma non era pensato per collegare reti diverse fra loro. Robert Kahn, arrivato a DARPA nel 1972, cerca un'architettura aperta e lavora al progetto insieme a Vint Cerf: nel settembre 1973 i due elaborano la prima bozza, presentata a un incontro dell'International Network Working Group all'Università del Sussex, e nel maggio 1974 pubblicano il lavoro che descrive per la prima volta il TCP/IP. Il protocollo diventa standard della difesa statunitense già nel 1980. Da qui in poi «Internet» non è più il nome di una rete 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Web è uno dei servizi che funzionano sopra Internet, fatto di pagine collegate da link e nato circa vent'anni più tardi rispetto al primo nodo di ARPANET. Posta elettronica, messaggistica e streaming usano 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interroga prima il DNS, il sistema che traduce nomi leggibili dalle persone, come «google.com», nell'indirizzo IP corrispondente; poi apre una connessione con la macchina che risponde a quel numero e le chiede la pagina. La risposta torna spezzata in pacchetti, ciascuno con l'indirizzo del destinatario, che attraversano router diversi, un salto alla volta; il browser li rimette in ordine e disegna la pagina. Tutto questo, di norma, in meno di un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cambiano a seconda dell'ente che le calcola e del periodo considerato, e vanno citate separatamente. Secondo l'ITU, nel 2025 circa 6 miliardi di persone, il 74% della popolazione mondiale, usavano Internet, in crescita dai 5,8 miliardi del 2024. Secondo DataReportal, a inizio 2026 gli utenti erano 6,04 miliardi, il 73,2% della popolazione, con 294 milioni di persone in più in dodici mesi; restavano offline circa 2,21 miliardi di persone. Il divario resta enorme, dal 94% dei paesi ad alto reddito al 23% di quelli a basso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ARPANET al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ad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la rete di reti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Web, un servizio a parte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e chi la usa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FONDAMENTALI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e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CERN di Ginevra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Settembre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nodo, a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gennaio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flag day, tutti a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Marzo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propone il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PROTAGONISTI DELL'INIZIO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al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1962 immagina una rete globale di computer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basi teoriche,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Pubblica la teoria della commutazione a pacchetto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piano dell'ARPANET,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1965 collega due computer lontani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PROTOCOLLO CHE FA PARLARE RETI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bozza</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e Kahn elaborano il progetto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il lavoro che descrive il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 gennaio gli host passano da NCP a TCP/IP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Web non è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Internet è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infrastruttura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reti collegate tra loro; il Web è uno dei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servizi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vi funzionano sopra, nato circa vent'anni più tardi.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332636" y="2843632"/>
            <a:ext cx="24318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digiti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indirizzo?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74% della popolazione mondiale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INIZIO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73,2% della popolazione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ANCORA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divario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Persone senza accesso, a inizio 2026</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recaplica.com/it/tecnologia/storia-di-internet/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Internet: come è nata e come funziona, riassunto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