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nasce negli anni Sessanta come progetto di ricerca finanziato dall'esercito statunitense, con l'obiettivo di collegare tra loro i computer delle università americane. Oggi vediamo da dove parte la rete, il protocollo che l'ha resa una rete di reti, il Web che ci gira sopra e quante persone la usano.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singola persona. Tra i contributi decisivi ci sono le idee di J.C.R. Licklider sulla rete globale, la teoria della commutazione a pacchetto di Leonard Kleinrock, la rete a distanza costruita da Lawrence Roberts e il TCP/IP ideato insieme da Vint Cerf e Robert Kahn. È il risultato di un lavoro collettivo durato più di un decennio.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nodo di ARPANET si accende nel settembre 1969 a UCLA, nel laboratorio di Kleinrock, con lo Stanford Research Institute come secondo nodo poco dopo. Il 1° gennaio 1983 tutti gli host di ARPANET convertono insieme il protocollo da NCP a TCP/IP. Nel marzo 1989 Tim Berners-Lee sottopone al CERN la proposta da cui nasce il World Wide Web, quasi vent'anni dopo il primo nodo.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1962 Licklider mette per iscritto in una serie di memo l'idea di una «Galactic Network», un insieme di computer collegati fra loro. Nel luglio 1961 Kleinrock pubblica le prime basi teoriche della commutazione a pacchetto. Nel 1965 Roberts collega due computer lontani, uno in Massachusetts e uno in California, con una linea telefonica a bassa velocità. Ricerche simili proseguivano alla RAND Corporation con Paul Baran e al laboratorio britannico NPL con Donald Davies, senza che i gruppi si conoscessero.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settembre 1969 la società BBN installa il primo Interface Message Processor a UCLA, e il laboratorio di Kleinrock diventa il primo nodo della rete, con lo Stanford Research Institute come secondo nodo poco dopo. Entro dicembre 1970 un gruppo di lavoro guidato da S. Crocker completa il Network Control Protocol, l'NCP, il primo protocollo comune tra host. Entro il 1990 il TCP/IP ha soppiantato quasi ovunque i protocolli concorrenti e la stessa ARPANET, esaurito il proprio scopo, viene messa a riposo.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L'NCP funzionava bene dentro ARPANET, ma non era pensato per collegare reti diverse fra loro. Robert Kahn, arrivato a DARPA nel 1972, cerca un'architettura aperta e lavora al progetto insieme a Vint Cerf: nel settembre 1973 i due elaborano la prima bozza, presentata a un incontro dell'International Network Working Group all'Università del Sussex, e nel maggio 1974 pubblicano il lavoro che descrive per la prima volta il TCP/IP. Il protocollo diventa standard della difesa statunitense già nel 1980. Da qui in poi «Internet» non è più il nome di una rete 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marzo 1989 Berners-Lee sottopone al CERN la proposta «Information Management, A Proposal», per collegare in modo ipertestuale informazioni sparse su sistemi incompatibili. Nel novembre 1990, insieme al collega Robert Cailliau, deposita la proposta di gestione formale del progetto. Entro il Natale del 1990 ha già definito HTML, HTTP e URL e scritto il primo browser/editor e il primo software server; il primo sito, su un computer NeXT del CERN, è all'indirizzo info.cern.ch. Nel marzo 1991 il browser a riga di testo arriva agli utenti del CERN e il 6 agosto 1991 il software viene annunciato su alcuni newsgroup. Il 30 aprile 1993 il CERN dichiara il Web libero da diritti.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è la rete di reti fatta di cavi, router e protocolli; il Web è uno dei servizi che vi funzionano sopra, quello fatto di pagine collegate da link e consultate con un browser tramite il protocollo HTTP. Anche le pagine costruite con linguaggi lato server come il PHP restano, tecnicamente, parte del Web. Email, messaggistica e streaming video sono altri servizi che viaggiano sulla stessa infrastruttura senza passare dal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Web è uno dei servizi che funzionano sopra Internet, fatto di pagine collegate da link e nato circa vent'anni più tardi rispetto al primo nodo di ARPANET. Posta elettronica, messaggistica e streaming usano la stessa infrastruttura senza passare dal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dispositivo interroga prima il DNS, il sistema che traduce nomi leggibili dalle persone, come «google.com», nell'indirizzo IP corrispondente; poi apre una connessione con la macchina che risponde a quel numero e le chiede la pagina. La risposta torna spezzata in pacchetti, ciascuno con l'indirizzo del destinatario, che attraversano router diversi, un salto alla volta; il browser li rimette in ordine e disegna la pagina. Tutto questo, di norma, in meno di un secondo.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cambiano a seconda dell'ente che le calcola e del periodo considerato, e vanno citate separatamente. Secondo l'ITU, nel 2025 circa 6 miliardi di persone, il 74% della popolazione mondiale, usavano Internet, in crescita dai 5,8 miliardi del 2024. Secondo DataReportal, a inizio 2026 gli utenti erano 6,04 miliardi, il 73,2% della popolazione, con 294 milioni di persone in più in dodici mesi; restavano offline circa 2,21 miliardi di persone. Il divario resta enorme, dal 94% dei paesi ad alto reddito al 23% di quelli a basso reddito.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Il 30 aprile 1993 il CERN dichiara pubblicamente il Web libero da diritti, una decisione che secondo il CERN stesso ebbe un effetto immediato sulla sua diffusione. Se c'è tempo, seconda domanda dal quiz del Recap: cos'è il TCP/IP? (La coppia di protocolli, ideata da Cerf e Kahn, che permette a reti diverse di scambiarsi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ARPANET al World Wide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327859" y="2474824"/>
            <a:ext cx="270459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Internet?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Dall'idea ad ARPANET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TCP/IP, la rete di reti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Web, un servizio a parte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 e chi la usa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FONDAMENTALI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Cerf e Kahn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TCP/IP, 1973-1974</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Tim Berners-Lee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CERN di Ginevra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Settembre 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primo nodo, a UCLA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 gennaio 1983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flag day, tutti a TCP/IP</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Marzo 1989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propone il Web</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Dall'idea ad ARPANET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Un'idea del 1962, una rete accesa nel 1969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PROTAGONISTI DELL'INIZIO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J.C.R. Licklider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Ricercatore al MIT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1962 immagina una rete globale di computer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Leonard Kleinrock</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basi teoriche, 1961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Pubblica la teoria della commutazione a pacchetto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Lawrence Roberts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piano dell'ARPANET, 1967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1965 collega due computer lontani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PRIMA RETE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ARPANET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1969 – 1990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Roberts presenta il piano della rete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nodo a UCLA, poi Stanford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L'NCP, il primo linguaggio comune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Va a riposo, esaurito il suo scopo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TCP/IP, la rete di reti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reti diverse potessero capirsi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PROTOCOLLO CHE FA PARLARE RETI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bozza</a:t>
            </a:r>
            <a:pPr indent="0" marL="0">
              <a:lnSpc>
                <a:spcPct val="120000"/>
              </a:lnSpc>
              <a:buNone/>
            </a:pPr>
            <a:r>
              <a:rPr lang="en-US" sz="1500" dirty="0">
                <a:solidFill>
                  <a:schemeClr val="tx2"/>
                </a:solidFill>
                <a:latin typeface="+mn-lt" pitchFamily="34" charset="0"/>
                <a:ea typeface="+mn-lt" pitchFamily="34" charset="-122"/>
                <a:cs typeface="+mn-lt" pitchFamily="34" charset="-120"/>
              </a:rPr>
              <a:t>: Cerf e Kahn elaborano il progetto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il lavoro che descrive il TCP/IP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flag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il 1° gennaio gli host passano da NCP a TCP/IP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Il Web, un servizio a parte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 CERN, vent'anni dopo il primo nodo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WEB AL CERN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proposta al CERN, in marzo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 Cailliau, il progetto WorldWideWeb</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browser a riga di testo, poi l'annuncio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CERN mette il Web nel pubblico dominio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CONFUSIONE PIÙ COMUNE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Internet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rete di reti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FATTA DI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Cavi, router, protocolli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Web</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servizio che gira sopra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FATTO DI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Pagine e link, via HTTP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Email, messaggistica e streaming usano la stessa rete senza passare dal Web.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Web non è Internet.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Internet è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infrastruttura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reti collegate tra loro; il Web è uno dei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servizi</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vi funzionano sopra, nato circa vent'anni più tardi.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Come funziona, e chi la usa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Pacchetti, indirizzi IP, nomi tradotti dal DNS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1332636" y="2843632"/>
            <a:ext cx="24318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quando digiti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indirizzo?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NEL 2025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ITU</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miliardi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74% della popolazione mondiale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INIZIO 2026</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DataReportal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6,04</a:t>
            </a:r>
            <a:pPr indent="0" marL="0">
              <a:buNone/>
            </a:pPr>
            <a:r>
              <a:rPr lang="en-US" sz="1600" b="1" dirty="0">
                <a:solidFill>
                  <a:schemeClr val="bg1"/>
                </a:solidFill>
                <a:latin typeface="+mj-lt" pitchFamily="34" charset="0"/>
                <a:ea typeface="+mj-lt" pitchFamily="34" charset="-122"/>
                <a:cs typeface="+mj-lt" pitchFamily="34" charset="-120"/>
              </a:rPr>
              <a:t> miliardi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73,2% della popolazione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ANCORA OFFLINE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divario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2,21</a:t>
            </a:r>
            <a:pPr indent="0" marL="0">
              <a:buNone/>
            </a:pPr>
            <a:r>
              <a:rPr lang="en-US" sz="1600" b="1" dirty="0">
                <a:solidFill>
                  <a:schemeClr val="accent1"/>
                </a:solidFill>
                <a:latin typeface="+mj-lt" pitchFamily="34" charset="0"/>
                <a:ea typeface="+mj-lt" pitchFamily="34" charset="-122"/>
                <a:cs typeface="+mj-lt" pitchFamily="34" charset="-120"/>
              </a:rPr>
              <a:t> miliardi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Persone senza accesso, a inizio 2026</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il CERN mette il World Wide Web nel pubblico dominio?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1989</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1991</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1993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recaplica.com/it/tecnologia/storia-di-internet/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Society · CERN · ITU · MDN Web Docs · DataReportal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Internet: come è nata e come funziona, riassunto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