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Recap sulla storia di Amazon, dalla fondazione nel 1994 alle controversie più recenti.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Nel 1994 Jeff Bezos, laureato a Princeton, avvia l'attività in un garage a Bellevue, nello stato di Washington, col nome Cadabra, dal gioco di parole su abracadabra. Il sito pubblico arriva un anno dopo, nel luglio 1995, già col nome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lascia un lavoro a Wall Street per fondare l'azienda nel garage di casa, a Bellevue. Il sito pubblico apre nel luglio 1995: il primo libro venduto è Fluid Concepts and Creative Analogies, di Douglas Hofstadter, e già nel primo mese Amazon spedisce libri in tutti i 50 stati americani e in 45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1997 Amazon va in borsa, due anni dopo il lancio del sito. Nella prima lettera agli azionisti, quello stesso anno, Bezos scrive che l'azienda misurerà il proprio successo dal valore creato nel lungo periodo, non dal profitto immediato: la filosofia passata alla storia come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1999 Amazon allarga il catalogo a musica e video. Nel 2000 apre il sito ai venditori terzi, che possono vendere i propri prodotti accanto a quelli di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1999 e il 2001 le azioni Amazon crollano da 106 a 6 dollari; a gennaio 2001 l'azienda taglia circa il 15% del personale e brucia centinaia di milioni di dollari di cassa. Eppure alla fine del 2001 ha ancora oltre 500 milioni di dollari in cassa, abbastanza per attraversare la crisi.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capitoli diversi della stessa storia: il fondatore, il servizio nato quasi per caso, e l'acquisto che porta Bezos fuori da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crescita di Amazon, dal marketplace ad AWS, è anche il motivo per cui negli anni più recenti l'azienda finisce sotto la lente dei regolatori e del Senato USA.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da un problema interno, secondo le pagine ufficiali AWS. Seconda domanda per la classe: quali altre aziende conoscete che hanno trasformato un problema interno in un nuovo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la mappa concettuale, il quiz e i falsi miti su Amazon e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e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di Bellevue alle accuse di monopolio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904234" y="1737208"/>
            <a:ext cx="21703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Amazon si è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chiamata così, fin dal primo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crescita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quasi crollo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e oltre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origini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Cadabra al garage di Bellevue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nel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apre online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Spedizioni in 50 stati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1997, IL PRIMO ANNO IN BORSA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clienti serviti nel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fatturato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crescita dei ricavi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crescita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libri a musica, video e venditori terzi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CATALOGO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negozio apre vendendo solo libri.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L'ESPANSIONE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a:t>
            </a:r>
            <a:pPr indent="0" marL="0">
              <a:buNone/>
            </a:pPr>
            <a:r>
              <a:rPr lang="en-US" sz="1600" b="1" dirty="0">
                <a:solidFill>
                  <a:schemeClr val="bg1"/>
                </a:solidFill>
                <a:latin typeface="+mj-lt" pitchFamily="34" charset="0"/>
                <a:ea typeface="+mj-lt" pitchFamily="34" charset="-122"/>
                <a:cs typeface="+mj-lt" pitchFamily="34" charset="-120"/>
              </a:rPr>
              <a:t> e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catalogo si allarga oltre i libri.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50" b="1" dirty="0">
                <a:solidFill>
                  <a:schemeClr val="accent1"/>
                </a:solidFill>
                <a:latin typeface="+mj-lt" pitchFamily="34" charset="0"/>
                <a:ea typeface="+mj-lt" pitchFamily="34" charset="-122"/>
                <a:cs typeface="+mj-lt" pitchFamily="34" charset="-120"/>
              </a:rPr>
              <a:t>Venditori</a:t>
            </a:r>
            <a:pPr indent="0" marL="0">
              <a:buNone/>
            </a:pPr>
            <a:r>
              <a:rPr lang="en-US" sz="1600" b="1" dirty="0">
                <a:solidFill>
                  <a:schemeClr val="accent1"/>
                </a:solidFill>
                <a:latin typeface="+mj-lt" pitchFamily="34" charset="0"/>
                <a:ea typeface="+mj-lt" pitchFamily="34" charset="-122"/>
                <a:cs typeface="+mj-lt" pitchFamily="34" charset="-120"/>
              </a:rPr>
              <a:t> terzi</a:t>
            </a:r>
            <a:endParaRPr lang="en-US" sz="3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sito si apre ai venditori terzi.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quasi crollo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azioni crollano, i tagli del 2001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PREVISIONE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esperto previde il fallimento di Amazon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Nell'aprile 2001 l'autore ed esperto di investimenti Doug Casey scrisse che l'azienda era ormai avviata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verso il fallimento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giro di due anni le sue azioni sarebbero crollate da 106 a 6 dollari, e Amazon aveva appena tagliato il 15% del personale.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AWS e oltre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problema interno diventa il cloud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UN FILO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fondatore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Lascia un lavoro a Wall Street e avvia Amazon nel garage di Bellevue, nel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cloud nato da un problema interno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Lanciato nella primavera del 2006 per risolvere le difficoltà di gestione dell'infrastruttura IT di Amazon.com.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Washington Post</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L'acquisto personale del 2013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Comprato da Bezos per 250 milioni di dollari, separatamente da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CRESCITA E CONTROLLI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colosso globale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FATTURATO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Crescita da zero a miliardi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SERVIZI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Dai libri al cloud, con AWS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Le critiche recenti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ANTITRUST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FTC cita Amazon nel 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MAGAZZINI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Oltre il 30% in più nel 2023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stesse dimensioni hanno portato la causa della FTC nel 2023.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cosa nacque AWS, il servizio cloud di Amazon lanciato nel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un piano per diversificare i ricavi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un problema interno di gestione dell'infrastruttura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una richiesta dei venditori terzi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e Jeff Bezos: la storia, dal garage alle accuse di monopolio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