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funzionano davvero i telefoni pieghevoli, a partire dal Galaxy Z Fold8 di Samsung, generazione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spiega che nell'IP48 l'8 protegge dall'acqua, ma il 4 copre solo oggetti solidi da almeno 1 millimetro, non la polvere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film di titanio sotto l'OLED è spesso circa un terzo di un capello umano, appoggiato su una piastra forata; Samsung lo dichiara 20 volte più rigido del polimero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test di iFixit, la polvere fine è comunque entrata nella cerniera, causando rumori di attrito e bloccando l'apertura normale del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definisce la cerniera "una responsabilità enorme" del Fold8 proprio per questo motivo, nonostante il rating dichiarato in pagina da Samsung.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assegna al Fold8 un punteggio di riparabilità provvisorio di 4 su 10: anche sostituire le batterie richiede rimuovere lo schermo esterno.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segnala il volume trimestrale più alto mai registrato per i pieghevoli; le previsioni per il 2026 restano una proiezione, non un dato di vendita già avvenuto.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solidi da almeno 1 mm, non la polvere fine. Seconda domanda, perché due pieghevoli dello stesso modello possono comportarsi in modo diverso sulla piega del display?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Fonti, pagina prodotto Samsung Galaxy Z Fold8, teardown iFixit, report di mercato Counterpoint Research sul terzo trimestre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pieghevoli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Cerniera, display e difetti reali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886714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L'IP48 basta a proteggere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pieghevole dalla polvere?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cerniera e il display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piega e la resistenza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Riparare un pieghevole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dei pieghevoli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FOLD8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Fold più leggero, secondo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 da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spessore dichiarato del Fold8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dichiarati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capacità della batteria comunicata da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DETTAGLIO TECNICO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Nell'IP48, l'8 e il 4 non proteggono dalla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 indica una resistenza forte all'acqua; il 4 protegge solo da oggetti solidi di almeno un millimetro,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dalla polvere fine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PROMESSA E IL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rating dichiarato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 spruzzi occasionali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comunicato come garanzia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iFixit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POLVERE FINE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cerniera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rumori di attrito, si blocca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all'acqua, non alla polvere fine.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ARRIVARE ALLA CERNIERA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Schermo esterno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rimuove per primo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Display interno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passaggio obbligato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d'arrivo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PIEGHEVOLI SUL MERCATO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sulle spedizioni di smartphone, terzo trimestre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annua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spedizioni di pieghevoli, terzo trimestre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riparabilità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provvisorio assegnato da iFixit al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protegge davvero il numero 4 in IP48?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Solidi da almeno 1 mm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Polvere fine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Cadute accidentali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recaplica.com/it/tecnologia/smartphone-pieghevoli/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pieghevoli: come funzionano, pregi e difetti reali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