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e GEO sono tre sigle che descrivono come farsi trovare online, ma non sono la stessa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SEO ottimizza per l'elenco di risultati tradizionale. Ma sempre più ricerche finiscono dentro una risposta diretta, letta da un box o da un assistente, senza un clic verso un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SEO, Search Engine Optimization, lavora su parole chiave, contenuto, link interni ed esterni e aspetti tecnici per far comparire una pagina più in alto nei risultati di ricerca classici, quelli con l'elenco di link blu.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definizione di Seobility, l'AEO punta a posizionare un contenuto direttamente in box di risposta, risposte vocali o risposte generate dall'intelligenza artificiale, senza che serva un clic verso il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GEO nasce con il paper "GEO: Generative Engine Optimization" di Aggarwal e colleghi, sottomesso su arXiv a novembre 2023 e pubblicato agli atti della conferenza ACM SIGKDD 2024. Gli autori introducono anche GEO-bench, un benchmark su query di più domini, e riportano un aumento di visibilità fino al 40% nei loro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afferma esplicitamente che i fondamentali della SEO continuano a valere anche per comparire in AI Overviews e AI Mode: robots.txt, link interni, contenuto testuale e dati strutturati restano pratiche utili.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maggio 2026 Google dichiarava oltre 2,5 miliardi di persone al mese che usavano gli AI Overviews, contro oltre un miliardo a marzo 2025. Il dato del 40% viene invece dagli esperimenti del paper GEO su un benchmark controllato: è un risultato di laboratorio, non una misura di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posizione nell'elenco di risultati. Seconda domanda per la classe: perché, secondo Google, comparire in AI Overviews non richiede file o markup nuovi?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e GEO restano tre discipline imparentate ma distinte: la base tecnica della SEO conta ancora, mentre AEO e GEO si occupano di come un contenuto arriva dentro una risposta diretta o generata dall'intelligenza artificiale.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AEO, GEO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modi di farsi trovare, tre bersagli diversi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606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basta più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elenco di link?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uguale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Link blu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l'elenco che la SEO ottimizza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Parole chiave, contenuto, link e aspetti tecnici del sito.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Portare l'utente dal risultato al sito.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 CONTRO AEO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BERSAGLIO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nell'elenco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FINALE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clic verso il sito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BERSAGLIO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la risposta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FINALE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clic necessario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SEO porta al clic, l'AEO risponde prima che serva cliccare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GEO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Novembre 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Paper su arXiv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 della conferenza KDD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GEO-bench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Benchmark di valutazione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SEO non è finita con l'arrivo dell'IA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dice che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fondamentali della SEO restano validi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anche per le funzionalità basate su intelligenza artificiale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NUMERI, DUE CAUTELE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aumento di visibilità nei test del paper GEO, fino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Risultato sperimentale su un benchmark controllato, non un dato di adozione reale.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 mld+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al mese che usano gli AI Overviews, a maggio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Dichiarato da Google al keynote I/O 2026 (erano oltre 1 miliardo a marzo 2025).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ottimizza principalmente la SEO tradizionale?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posizione di una pagina nell'elenco di risultati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testo letto da un assistente vocale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numero di slide di una presentazione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recaplica.com/it/tecnologia/seo-aeo-geo/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· Aggarwal et al., KDD 2024 · Seobility · Google Blog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SEO, AEO, GEO: cosa sono?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