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«scatola nera» non è né nera né un solo apparecchio, sono due registratori arancioni, il FDR per i dati di volo e il CVR per l'audio di cabina, spesso uniti oggi in un unico dispositivo. Oggi vediamo cosa registrano, chi li ha inventati, a cosa resistono e cosa succede dopo un incidente.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sta in due registratori costruiti per sopravvivere a urti violentissimi, incendi e la pressione degli abissi. Sono loro a permettere agli inquirenti di ricostruire cosa è successo anche quando dell'aereo resta ben poco. Nascono da un'idea del chimico australiano David Warren nel 1956, adottata per legge solo dopo un incidente del 1960 in cui la causa non fu mai accertata.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FDR, Flight Data Recorder, registra i parametri tecnici del volo, quota, velocità e rotta, e sui modelli più recenti può arrivare a oltre mille valori, con un minimo normativo di 88. Il CVR, Cockpit Voice Recorder, usa un microfono d'ambiente posizionato tra i due piloti e cattura su 4 canali audio le comunicazioni radio, la conversazione in cabina e i rumori utili a un'inchiesta, come il funzionamento dei motori o un allarme di stallo. Sull'Airbus A320, per esempio, sono stati introdotti registratori combinati che tengono in un solo apparecchio i dati di volo e l'audio di cabina.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salto tecnologico nel numero di parametri registrati dal FDR è stato enorme, secondo Airbus, dai circa 100 dell'A300B2 entrato in servizio a fine anni '70 ai circa 3.500 dell'A350 in 25 ore continue. Gli elicotteri, che affrontano dinamiche di volo diverse, registrano tipicamente tra 800 e 1.200 parametri. È cambiato anche il supporto, dalla pellicola fotografica al nastro magnetico fino alla memoria a stato solido, senza parti meccaniche in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Warren era un chimico australiano specializzato in carburanti per aviazione, ricercatore agli Aeronautical Research Laboratories di Melbourne. A metà degli anni '50 fu coinvolto nelle indagini sugli incidenti del De Havilland Comet, il primo aereo di linea a reazione del mondo, precipitato più volte tra il 1953 e il 1954 senza che si riuscisse a capire perché. L'intuizione gli arrivò a una fiera commerciale, davanti a uno dei primi registratori vocali miniaturizzati. Il contributo tecnico decisivo fu il nastro magnetico al posto della pellicola, un supporto cancellabile e riscrivibile, che rendeva l'apparecchio installabile in modo permanente. Nel 1958 fu un funzionario britannico, Sir Robert Hardingham dell'Air Registration Board, a mostrarsi interessato all'idea.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autorità militari australiane liquidarono con un rifiuto il progetto di installare i registratori sui velivoli della Royal Australian Air Force, e il Dipartimento della Difesa si rifiutò persino di brevettare l'invenzione, giudicando ingiustificata la spesa di 2.000 sterline australiane. Il 10 giugno 1960 un Fokker F27 Friendship della Trans Australia Airlines precipitò vicino a Mackay, nel Queensland, uccidendo tutte le 29 persone a bordo. La commissione d'inchiesta si concluse il 10 novembre 1960 senza riuscire a stabilire la causa, e il giudice raccomandò l'installazione obbligatoria delle scatole nere sugli aerei commerciali. Il governo federale recepì la raccomandazione nel 1961, primo Paese al mondo, anche se acquistò un sistema americano al posto di quello di Warren. Negli Stati Uniti lo stesso obbligo arrivò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vera protezione viene dalla custodia. Gli standard tecnici, tra cui il TSO-C124 della FAA e l'equivalente europeo EUROCAE ED-112A, impongono che il contenitore resista a un urto di 3.400 G per 6,5 millisecondi, a un incendio fino a 1.100 °C, per 30 minuti secondo l'NTSB, e alla pressione dell'acqua fino a 6.100 metri di profondità, per un periodo prolungato di 30 giorni o più. Sugli elicotteri, Airbus distingue tra apparecchi pesanti, che reggono un'ora a quella temperatura, e leggeri, che ne reggono un quarto.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la sezione di coda, secondo l'NTSB, risulta statisticamente più resistente agli impatti rispetto al resto della fusoliera. Il sensore che misura l'accelerazione verticale, in particolare, deve essere fissato rigidamente alla struttura, entro limiti precisi rispetto al centro di gravità dell'aereo, secondo la normativa federale statunitense.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registratore porta un localizzatore acustico subacqueo, la sigla è ULB, che appena entra in contatto con l'acqua comincia a emettere un impulso ultrasonico a 37,5 kHz una volta al secondo, rilevabile da 1-2 chilometri in condizioni normali e fino a 4-5 chilometri in condizioni ideali. Sugli aerei di grandi dimensioni che volano oltre le 180 miglia nautiche dalla costa, l'EASA impone dal 2019 anche un secondo localizzatore a bassa frequenza, a 8,8 kHz, rilevabile da 13 a 22 chilometri. Recuperato l'apparecchio, gli specialisti scaricano, decodificano, validano e analizzano i dati, e sincronizzano l'audio di cabina con i parametri del FDR, i dati radar, i video delle telecamere aeroportuali e le registrazioni del controllo del traffico aereo.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Sotto l'ICAO Annex 6, la norma internazionale di riferimento, dal 2001 i CVR di nuova installazione devono garantire almeno 2 ore di registrazione più un'alimentazione di riserva di 10 minuti. Negli Stati Uniti la normativa federale, 14 CFR 25.1459, impone requisiti puntuali su installazione, alimentazione e resistenza della custodia. In Europa l'EASA ha alzato l'asticella per gli aerei più pesanti di 27.000 kg costruiti dopo il 1° gennaio 2021, imponendo un CVR capace di registrare 25 ore continue.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L'arancione è stato scelto fin dalla concezione del dispositivo proprio perché rende molto più facile individuare la custodia metallica tra i rottami, mentre un colore nero, in mezzo a lamiere bruciate e terreno, sarebbe quasi impossibile da distinguere a vista. Il termine «black box» nasce da tutt'altra ragione, storica, e risale agli anni '30 e al registratore a pellicola fotografica dell'ingegnere francese François Hussenot, racchiuso in una scatola leggera ed ermetica. Il nome è rimasto, il colore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CVR usa un microfono d'ambiente in cabina e registra su 4 canali audio le trasmissioni radio, la conversazione tra i piloti e con l'equipaggio e i rumori utili a un'inchiesta, come il rumore dei motori, gli allarmi di stallo o l'estensione del carrello. Se c'è tempo, seconda domanda dal quiz del Recap, cosa successe dopo l'incidente vicino a Mackay del 1960? L'Australia rese obbligatoria la registrazione vocale di cabina l'anno successivo, prima nazione al mondo a farlo.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scatola nera degli 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registratori, e tutto quello che sanno di un volo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1737208"/>
            <a:ext cx="335894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ricostruisce un volo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dell'aereo resta ben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registratori, un nome solo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di David Warren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Costruita per sopravvivere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l'incidente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Due registratori, un nome solo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FDR e CVR, cosa registrano e in che modo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APPARECCHI,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i dati di volo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Quota, velocità, rotta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88 a oltre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l'audio di cabina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voci, rumori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CANALI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canali audio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i due apparecchi convivono spesso in un solo dispositivo combinato.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QUANTI DATI ENTRANO IN UN REGISTRATORE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Airbus A350, in 25 ore continue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l'Airbus A300B2 di fine anni '70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canali audio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su cui registra il CVR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L'idea di David Warren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mistero del Comet, e un prototipo del 1956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L'INVENTORE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David Warren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Nato nel 1925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Groote Eylandt, in Australia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 misteriosi incidenti del Comet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Costruisce l'ARL Flight Memory Unit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funzionario britannico si interessa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PROTOTIPO ALL'OBBLIGO DI LEGGE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rifiuto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Difesa non lo brevetta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Nessuna causa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l'inchiesta non la accerta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prototipo di Warren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giugno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l'incidente di Mackay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l'obbligo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Costruita per sopravvivere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Urto, fuoco e acqua, le soglie da superare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L'URTO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6,5 millisecondi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FUOCO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Incendio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30-60 minuti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L'ACQUA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Abissi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profondità, per 30 giorni o più</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942846" y="2843632"/>
            <a:ext cx="14299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registratore sta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nella coda dell'aereo?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Dopo l'incidente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segnale sott'acqua al laboratorio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FONDALE AL LABORATORIO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Localizzatore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ULB, montato sul registratore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impulso a 37,5 kHz, una volta al secondo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Negli Stati Uniti, l'NTSB a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scaricano, decodificano e validano i dati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Sincronizzazione</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quadro completo del volo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parametri, radar, video aeroportuali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FISSATE DALLE NORME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minimo per ogni nuovo aereo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ICAO, dal 2001</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i CVR di nuova 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EASA, dal 2021</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CVR sugli aerei oltre 27.000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scatole nere non sono nere.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arancione acceso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 dall'inizio, per essere individuate più facilmente tra i detriti. Il nome viene dagli anni '30, dai primi registratori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pellicola</a:t>
            </a:r>
            <a:pPr indent="0" marL="0">
              <a:lnSpc>
                <a:spcPct val="125000"/>
              </a:lnSpc>
              <a:buNone/>
            </a:pPr>
            <a:r>
              <a:rPr lang="en-US" sz="1750" dirty="0">
                <a:solidFill>
                  <a:srgbClr val="D8D6CF"/>
                </a:solidFill>
                <a:latin typeface="+mn-lt" pitchFamily="34" charset="0"/>
                <a:ea typeface="+mn-lt" pitchFamily="34" charset="-122"/>
                <a:cs typeface="+mn-lt" pitchFamily="34" charset="-120"/>
              </a:rPr>
              <a:t> chiusi in una custodia ermetica.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registra, di preciso, il CVR?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Solo la voce dei due piloti, isolata dagli altri rumori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Radio, conversazioni in cabina e rumori utili all'inchiesta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i parametri tecnici del motore, senza alcun audio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recaplica.com/it/tecnologia/scatola-nera-aerei/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Scatola nera degli aerei: come funziona e perché non è nera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