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robot aspirapolvere è un piccolo elettrodomestico autonomo che pulisce i pavimenti di casa senza bisogno di essere spinto a mano, orientandosi con sensori e tornando da solo alla base per ricaricarsi. In questa presentazione vediamo da dove arriva questa macchina, come riesce ad aspirare con pochissima energia, quali sensori usa per capire cosa ha intorno e come è passata dal movimento casuale alle mappe della casa.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robot aspirapolvere non ha una visione nel senso in cui la intendiamo noi, ma somma i dati di diversi sensori per capire dove si trova e cosa ha intorno. I primi modelli stimavano la propria posizione alla cieca, combinando la rotazione delle ruote e i dati dell'unità inerziale, una tecnica nota come dead reckoning. Dal 2010 in poi il laser, e dal 2015 le telecamere, permettono invece di costruire una mappa reale della stanza.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1956 lo scrittore di fantascienza Robert Heinlein descrisse in The Door into Summer un dispositivo che girava per casa tutto il giorno cercando lo sporco. Un anno dopo l'ingegnere Donald Moore brevettò diversi elettrodomestici robotizzati, incluso uno spazzatore automatico, ma dopo una dimostrazione del 1959 Whirlpool decise di non produrlo. Nel 1985 arriva il Dustbot di Tomy, descritto come il primo robot dotato di un'aspirazione integrata. Electrolux mostra un prototipo del Trilobite in televisione già nel 1996, ma il lancio commerciale arriva nel 2001, ed è lui il primo aspirapolvere robotico commerciale della storia; problemi seri di navigazione lo fecero però ritirare dal mercato. Intanto al MIT Joe Jones lavorava all'idea dal 1989, e solo nel 1999, dentro la neonata iRobot, nasce Scamp, il prototipo più antico documentato, finanziato da S.C. Johnson prima che l'azienda si ritirasse.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Trilobite arrivò sul mercato un anno prima, nel 2001, dopo un prototipo mostrato in tv nel 1996, ma ebbe seri problemi di navigazione e finì ritirato dal mercato, un pioniere sfortunato arrivato troppo presto rispetto alla tecnologia disponibile per farlo funzionare bene. Il Roomba, arrivato nel settembre 2002, è più corretto descriverlo come il primo robot aspirapolvere di successo commerciale, non il primo in assoluto.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svolta arriva nell'estate del 2001, e non da un laboratorio ma da un gruppo di consumatori. Il design originale del futuro Roomba era, di fatto, una spazzatrice per tappeti motorizzata, non aspirava davvero. Quando i partecipanti al focus group lo scoprirono la loro disponibilità a pagare crollò, da 200 a 100 dollari. Lo stesso incontro rivelò anche chi sarebbe stato il primo pubblico del prodotto, non gli appassionati di tecnologia che il team si aspettava ma le mamme impegnate nella gestione della casa. Da lì il team tornò al tavolo da disegno per aggiungere una vera funzione di aspirazione.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vincolo più concreto che il team dovette risolvere fu energetico. Il robot aveva a disposizione un budget totale di 30 W e poteva permettersi di dedicarne solo il 10%, circa 3 W, all'aspirazione vera e propria, contro i circa 1.200 W di un aspirapolvere tradizionale dell'epoca. La soluzione non fu una pompa più potente, impossibile con quell'energia, ma un'apertura di aspirazione larga solo un paio di millimetri, chiusa da due alette di gomma che lavorano come una racla, uno squeegee, sui pavimenti duri.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sensori ultrasonici Time-of-Flight misurano la distanza dagli ostacoli in millimetri a prescindere dal colore della superficie, e rilevano animali domestici o giocattoli. Quelli a corto raggio distinguono il tipo di pavimento in base al segnale riflesso e fanno rallentare il robot passando da moquette a legno duro. La cliff detection individua i dislivelli, come la cima di una scala, per evitare cadute. L'unità di misurazione inerziale misura rollio, beccheggio e imbardata, e aiuta il robot a capire se sta ripassando sulla stessa area. Ci sono anche sensori di pressione, che stimano il riempimento del contenitore dal calo di flusso d'aria, e termistori, che mettono in pausa il robot se scheda madre, motori o spazzole si surriscaldano. Nei modelli di fascia alta si aggiungono sensori dedicati al riconoscimento di oggetti, come la tecnologia PrecisionVision di iRobot, pensata per individuare cavi di alimentazione e scarpe, un compito tipico del machine learning.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primi robot, compresi i Roomba delle prime generazioni, navigano con il random bounce, un insieme di algoritmi piuttosto semplici, spiraleggiare, seguire i muri, cambiare angolo dopo aver urtato qualcosa, combinati con la rotazione delle ruote e i dati dell'unità inerziale per stimare alla cieca dove si trova il robot. Il cambio di paradigma arriva nel 2010, quando Neato Robotics lancia l'XV-11, il primo modello di consumo a usare la navigazione LiDAR, un laser che misura le distanze e permette di costruire una mappa reale dell'ambiente. Nel 2015 arriva la seconda strada verso lo stesso obiettivo, la mappatura basata su telecamera, o vSLAM, adottata sia da Dyson sia da iRobot nei rispettivi modelli di punta di quell'anno. Entrambe condividono lo stesso punto debole, faticano negli ambienti poco illuminati e sotto un tavolo o un divano basso perdono efficacia.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falso mito è che i robot aspirapolvere si muovano a caso, urtino i mobili e sperino nella fortuna. È vero solo per i modelli più semplici, quelli senza mappatura, dove il robot spiraleggia, segue i muri e cambia direzione dopo ogni urto senza sapere dove si trova. La differenza di navigazione è anche il punto in cui si vede di più la distanza tra un robot economico e uno di fascia alta.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Anche il modello più tecnologico resta un dispositivo con dei limiti fisici, indipendenti da quanto sia sofisticata la sua navigazione. I tappeti spessi restano un ostacolo, il robot fatica ad attraversarli e spesso riduce la potenza per farcela. Le zone sotto mobili bassi restano un punto cieco anche per LiDAR e vSLAM. Se qualcuno sposta fisicamente il robot mentre lavora, quello perde il riferimento di posizione e riparte in una direzione casuale per riorientarsi. E capelli o elastici avvolti nelle spazzole possono sovraccaricare e surriscaldare i motori, da cui la necessità di una pulizia manuale periodica.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Nell'agosto 2022 Amazon annunciò l'acquisizione di iRobot per 1,7 miliardi di dollari, ma l'operazione fu bloccata dai regolatori statunitensi ed europei, preoccupati che Amazon potesse usare il proprio peso nell'e-commerce per limitare la concorrenza. Dopo il naufragio dell'accordo, a gennaio 2024, iRobot licenziò un terzo del personale e sospese la ricerca e sviluppo, e il co-fondatore e storico CEO Colin Angle lasciò l'azienda. Il 14 dicembre 2025 iRobot ha dichiarato bancarotta e i suoi asset sono stati rilevati da Picea, il partner cinese che già ne curava la produzione. Sullo sfondo c'è uno spostamento più ampio, la Cina è il mercato più grande al mondo per questi robot già dal 2020, con aziende locali che secondo IEEE Spectrum hanno investito in ricerca e sviluppo da due a tre volte più di iRobot; la quota di mercato europea di iRobot è scesa al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Il Neato XV-11, lanciato nel 2010, ha introdotto la mappatura laser che permette una navigazione sistematica a linee dritte, in contrasto con il movimento casuale, il random bounce, dei modelli precedenti. Se c'è tempo, seconda domanda dal quiz del Recap, quanta potenza dedicava all'aspirazione il Roomba originale rispetto a un aspirapolvere tradizionale dell'epoca? (Circa 3 W, il 10% di un budget di 30 W, contro i circa 1.200 W di un aspirapolvere tradizionale.)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robot aspirapolvere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fa a sapere dov'è, e dove non è ancora passato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VERA</a:t>
            </a:r>
            <a:endParaRPr lang="en-US" sz="1300" dirty="0"/>
          </a:p>
        </p:txBody>
      </p:sp>
      <p:sp>
        <p:nvSpPr>
          <p:cNvPr id="3" name="Shape 1"/>
          <p:cNvSpPr/>
          <p:nvPr/>
        </p:nvSpPr>
        <p:spPr>
          <a:xfrm>
            <a:off x="4184193" y="2843632"/>
            <a:ext cx="258947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un robot a pulire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casa che non vede?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Prima del Roomba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watt per aspirare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Vedere senza occhi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caso alla mappa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Prima del Roomba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romanzo del 1956, un pioniere sfortunato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ORIGINI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 lunga attesa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1956-2002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Heinlein lo immagina in un romanzo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Dustbot di Tomy, con aspirazione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Trilobite, il primo in assoluto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Roomba, il primo di successo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PRIMATI DIVERSI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Trilobite, 2001</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PRIMATO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primo in assoluto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È FINITA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Ritirato dal mercato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Roomba, 2002</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PRIMATO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primo di successo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È FINITA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 creato la categoria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primato è del Trilobite, il successo del Roomba.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Tre watt per aspirare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vincolo che ha ridisegnato il prodotto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FOCUS GROUP DELL'ESTATE 2001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dollari offerti all'inizio</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valeva il prodotto prima della prova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dollari offerti dopo</a:t>
            </a:r>
            <a:pPr indent="0" marL="0">
              <a:lnSpc>
                <a:spcPct val="120000"/>
              </a:lnSpc>
              <a:buNone/>
            </a:pPr>
            <a:r>
              <a:rPr lang="en-US" sz="1500" dirty="0">
                <a:solidFill>
                  <a:schemeClr val="tx2"/>
                </a:solidFill>
                <a:latin typeface="+mn-lt" pitchFamily="34" charset="0"/>
                <a:ea typeface="+mn-lt" pitchFamily="34" charset="-122"/>
                <a:cs typeface="+mn-lt" pitchFamily="34" charset="-120"/>
              </a:rPr>
              <a:t>: scoperto che spazzava soltanto, senza aspirare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Mamme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primo pubblico vero</a:t>
            </a:r>
            <a:pPr indent="0" marL="0">
              <a:lnSpc>
                <a:spcPct val="120000"/>
              </a:lnSpc>
              <a:buNone/>
            </a:pPr>
            <a:r>
              <a:rPr lang="en-US" sz="1500" dirty="0">
                <a:solidFill>
                  <a:schemeClr val="tx2"/>
                </a:solidFill>
                <a:latin typeface="+mn-lt" pitchFamily="34" charset="0"/>
                <a:ea typeface="+mn-lt" pitchFamily="34" charset="-122"/>
                <a:cs typeface="+mn-lt" pitchFamily="34" charset="-120"/>
              </a:rPr>
              <a:t>: non gli appassionati di tecnologia attesi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BUDGET ENERGETICO DEL PRIMO ROOMBA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 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budget totale</a:t>
            </a:r>
            <a:pPr indent="0" marL="0">
              <a:lnSpc>
                <a:spcPct val="120000"/>
              </a:lnSpc>
              <a:buNone/>
            </a:pPr>
            <a:r>
              <a:rPr lang="en-US" sz="1500" dirty="0">
                <a:solidFill>
                  <a:schemeClr val="tx2"/>
                </a:solidFill>
                <a:latin typeface="+mn-lt" pitchFamily="34" charset="0"/>
                <a:ea typeface="+mn-lt" pitchFamily="34" charset="-122"/>
                <a:cs typeface="+mn-lt" pitchFamily="34" charset="-120"/>
              </a:rPr>
              <a:t>: l'energia per tutto il robot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W</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l'aspirazione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il 10% del budget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1.200 W</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 aspirapolvere tradizionale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consumo di quegli anni, a confronto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Vedere senza occhi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Sensori che sommano informazioni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IL ROBOT CAPISCE COSA HA INTORNO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Ultrasonici ToF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Misurano le distanze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Millimetri, qualunque sia il colore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Cliff detection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Guardano in basso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Riconoscono il bordo di una scala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Misura l'orientamento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Capisce se ripassa sulla stessa area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 caso alla mappa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Random bounce, LiDAR, vSLAM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EPOCHE DELLA NAVIGAZIONE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Dead reckoning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posizione stimata alla cieca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Mappa reale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percorsi a linee dritte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Random bounce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fino al 2010, senza mappa</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LiDAR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Neato XV-11, 2010</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vSLAM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telecamere, dal 2015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tutti i robot vanno a caso.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random bounce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ha dominato fino al 2010. Dal Neato XV-11 di quell'anno, col laser, e dai modelli vSLAM dal 2015, con le telecamere, il robot costruisce una mappa della stanza e pulisce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linee dritte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RISOLVE LA MAPPA, E COSA 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 la mappa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PERCORSO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Sistematico, a linee dritte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COPERTURA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 dove è già passato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 limiti fisici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PAVIMENTO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Tappeti spessi, mobili bassi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SPAZZOLE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Capelli ed elastici avvolti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navigazione è migliorata, la fisica del pavimento 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MERCATO NON È PIÙ DI UN MARCHIO SOLO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robot, e oltre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dato ufficiale iRobot del maggio 2022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Cina primo mercato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più grande al mondo da quell'anno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bancarotta di iRobot</a:t>
            </a:r>
            <a:pPr indent="0" marL="0">
              <a:lnSpc>
                <a:spcPct val="120000"/>
              </a:lnSpc>
              <a:buNone/>
            </a:pPr>
            <a:r>
              <a:rPr lang="en-US" sz="1500" dirty="0">
                <a:solidFill>
                  <a:schemeClr val="tx2"/>
                </a:solidFill>
                <a:latin typeface="+mn-lt" pitchFamily="34" charset="0"/>
                <a:ea typeface="+mn-lt" pitchFamily="34" charset="-122"/>
                <a:cs typeface="+mn-lt" pitchFamily="34" charset="-120"/>
              </a:rPr>
              <a:t>: il 14 dicembre, poi gli asset a Picea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ha portato per primo il LiDAR nei robot di consumo?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Roomba di iRobot, nel 2002</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Neato Robotics XV-11, nel 2010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L'Electrolux Trilobite, nel 1996</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recaplica.com/it/tecnologia/robot-aspirapolvere/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IEEE Spectrum · The Robot Report · iRobot · IEC/ASTM 62885-7</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Robot aspirapolvere: cos'è, come funziona e come naviga in casa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