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un sistema di migliaia di semplici unità di calcolo collegate a strati da milioni, nei modelli moderni miliardi, di connessioni pesate. Oggi vediamo com'è fatto un nodo, come l'informazione attraversa gli strati, come si regolano i pesi e da dove viene tutto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Niente. Ogni nodo fa una cosa sola, riceve numeri dai collegamenti in ingresso, li moltiplica per i rispettivi pesi, somma tutto e confronta il risultato con una soglia. Nessuna di queste unità sa niente, l'intelligenza sta tutta nei pesi, milioni di manopole che decidono quanto conta ogni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fatta di migliaia di unità di calcolo semplicissime, collegate tra loro a strati. Ogni nodo riceve numeri, li moltiplica per i pesi dei rispettivi collegamenti, somma tutto e confronta il risultato con una soglia. I pesi sono i valori regolabili del sistema, e addestrare la rete significa esattamente regolarli.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nodi sono disposti a strati. I dati entrano dal primo, attraversano gli strati intermedi trasformandosi a ogni passaggio, ed escono dall'ultimo come risposta. In una rete per immagini i primi strati colgono bordi e contrasti, quelli intermedi forme e trame, gli ultimi oggetti interi. Nessuno programma questa gerarchia, emerge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pochi strati una rete impara relazioni semplici. Il salto di qualità arriva quando gli strati diventano tanti, ed è il significato di deep in deep learning. In una rete per immagini i primi strati imparano a cogliere bordi e contrasti, quelli intermedi combinano i bordi in forme, gli ultimi combinano le forme in oggetti. Questa gerarchia di astrazioni non la progetta nessuno, emerge da sola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All'inizio i pesi sono numeri casuali, e la rete appena nata non sa fare letteralmente nulla. Poi comincia lo studio. Le si mostra un esempio, una foto etichettata gatto, e si guarda cosa esce dall'ultimo strato. Risposta sbagliata? Un algoritmo di correzione ritocca i pesi, appena appena, nella direzione che avrebbe reso la risposta meno sbagliata. Si ripete con il secondo esempio, il millesimo, il milionesimo. È come accordare a orecchio uno strumento con mille corde, dopo milioni di prove suona, anche se nessuno ha mai scritto lo spartito dell'accordatura.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1944 Warren McCullough e Walter Pitts propongono la prima rete neurale teorica, senza addestramento. Nel 1957 il Perceptron di Frank Rosenblatt dimostra che una rete può imparare dai dati. Il principio è rimasto quello, sono cambiate le dimensioni, e i grandi modelli linguistici sono reti neurali gigantesche addestrate su testo, GPT-3 ne ha 175 miliardi di pesi.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pionieri degli anni Quaranta modellarono unità che si attivano superata una soglia, come i neuroni biologici. Il nome è rimasto, la somiglianza col cervello è rimasta superficiale. La metafora aiuta l'intuizione, ma è una lontana parentela, non una copia.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Neuroni artificiali, strati, pesi e addestramento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93818" y="2106016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sa un singolo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neurone artificiale?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MATTONI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neurone artificiale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numeri dai collegamenti in ingresso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manopole regolabili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quanto conta ogni collegamento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finale del nodo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somma deve superare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DATO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collegamento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a ogni strato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d'ingresso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entrano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Strati intermedi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trasformano a ogni passaggio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d'uscita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risposta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 CONTRO MOLTI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 semplici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 neurale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strati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Bordi, forme, oggetti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è il numero di strati, e con essa cresce l'astrazione.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NASCITA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 casuali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capacità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rete non sa fare nulla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DOPO ESEMPIO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correzioni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ritocchi</a:t>
            </a:r>
            <a:endParaRPr lang="en-US" sz="4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risposta meno sbagliata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FINE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Risposte giuste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input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su esempi mai visti prima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DATE E UNA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McCullough e Pitts, senza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rete neurale addestrabile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 mld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pesi di GPT-3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scala raggiunta dalle reti moderne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funzionano come il cervello umano.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funzionamento no. Un neurone artificiale è una semplice operazione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l'addestramento non assomiglia a come impara un cervello.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recaplica.com/it/tecnologia/reti-neurali/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 News · arXiv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reti neurali: come funzionano davvero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