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rete neurale è un sistema di migliaia di semplici unità di calcolo collegate a strati da milioni, nei modelli moderni miliardi, di connessioni pesate. Oggi vediamo com'è fatto un nodo, come l'informazione attraversa gli strati, come si regolano i pesi e da dove viene tutto questo.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Niente. Ogni nodo fa una cosa sola, riceve numeri dai collegamenti in ingresso, li moltiplica per i rispettivi pesi, somma tutto e confronta il risultato con una soglia. Nessuna di queste unità sa niente, l'intelligenza sta tutta nei pesi, milioni di manopole che decidono quanto conta ogni collegamento.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rete neurale è fatta di migliaia di unità di calcolo semplicissime, collegate tra loro a strati. Ogni nodo riceve numeri, li moltiplica per i pesi dei rispettivi collegamenti, somma tutto e confronta il risultato con una soglia. I pesi sono i valori regolabili del sistema, e addestrare la rete significa esattamente regolarli.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Sopra la soglia il nodo si accende e passa il segnale allo strato successivo, sotto tace. È l'unica decisione che prende, ripetuta da migliaia di unità collegate tra loro. Nessuna di queste unità sa niente di quello che sta elaborando.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nodi sono disposti a strati. I dati entrano dal primo, attraversano gli strati intermedi trasformandosi a ogni passaggio, ed escono dall'ultimo come risposta. In una rete per immagini i primi strati colgono bordi e contrasti, quelli intermedi forme e trame, gli ultimi oggetti interi. Nessuno programma questa gerarchia, emerge dall'addestramento.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pochi strati una rete impara relazioni semplici. Il salto di qualità arriva quando gli strati diventano tanti, ed è il significato di deep in deep learning. In una rete per immagini i primi strati imparano a cogliere bordi e contrasti, quelli intermedi combinano i bordi in forme, gli ultimi combinano le forme in oggetti. Questa gerarchia di astrazioni non la progetta nessuno, emerge da sola dall'addestramento.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All'inizio i pesi sono numeri casuali, e la rete appena nata non sa fare letteralmente nulla. Poi comincia lo studio. Le si mostra un esempio, una foto etichettata gatto, e si guarda cosa esce dall'ultimo strato. Risposta sbagliata? Un algoritmo di correzione ritocca i pesi, appena appena, nella direzione che avrebbe reso la risposta meno sbagliata. Si ripete con il secondo esempio, il millesimo, il milionesimo. È come accordare a orecchio uno strumento con mille corde, dopo milioni di prove suona, anche se nessuno ha mai scritto lo spartito dell'accordatura.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teoria nasce nel 1944 con Warren McCullough e Walter Pitts. Nel 1957 Frank Rosenblatt presenta il Perceptron, la prima rete addestrabile. Poi una critica influente, quella di Minsky e Papert del 1969, congela i finanziamenti per anni, gli anni Ottanta portano una rinascita e gli anni Duemila un nuovo inverno a favore di altri metodi. La svolta definitiva arriva con le GPU, le schede grafiche nate per i videogiochi, perfette per i miliardi di moltiplicazioni parallele dell'addestramento.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1944 Warren McCullough e Walter Pitts propongono la prima rete neurale teorica, senza addestramento. Nel 1957 il Perceptron di Frank Rosenblatt dimostra che una rete può imparare dai dati. Il principio è rimasto quello, sono cambiate le dimensioni, e i grandi modelli linguistici sono reti neurali gigantesche addestrate su testo, GPT-3 ne ha 175 miliardi di pesi.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pionieri degli anni Quaranta modellarono unità che si attivano superata una soglia, come i neuroni biologici. Il nome è rimasto, la somiglianza col cervello è rimasta superficiale. La metafora aiuta l'intuizione, ma è una lontana parentela, non una copia.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A. I nodi sono disposti a strati, i dati entrano dal primo, attraversano gli strati intermedi trasformandosi a ogni passaggio, ed escono dall'ultimo come risposta. Se c'è tempo, seconda domanda dal quiz del Recap: cosa significa deep in deep learning? (Che la rete ha molti strati.)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7 flashcards, con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reti neurali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Neuroni artificiali, strati, pesi e addestramento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693818" y="2106016"/>
            <a:ext cx="207035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sa un singolo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neurone artificiale?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nodo e i suoi pesi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Dall'ingresso all'uscita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la rete impara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1944 alle GPU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nodo e i suoi pesi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Moltiplica, somma, e decide se accendersi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MATTONI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Nodo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neurone artificiale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Riceve numeri dai collegamenti in ingresso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Pesi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manopole regolabili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Decidono quanto conta ogni collegamento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Soglia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confronto finale del nodo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che la somma deve superare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CHIEDILO ALLA CLASSE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170434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se la somma non supera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soglia?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Dall'ingresso all'uscita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strati, e cosa impara ciascuno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VIAGGIO DI UN DATO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47035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Pesi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 per collegamento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93044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Astrazione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cresce a ogni strato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3576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Strato d'ingresso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dati entrano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Strati intermedi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trasformano a ogni passaggio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07049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Strato d'uscita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esce la risposta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POCHI STRATI CONTRO MOLTI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Pochi strati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IMPARA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Relazioni semplici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CHIAMA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Rete neurale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Molti strati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IMPARA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Bordi, forme, oggetti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CHIAMA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Deep learning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Profondità è il numero di strati, e con essa cresce l'astrazione.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la rete impara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pesi casuali a risposte giuste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ALLA NASCITA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Pesi casuali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capacità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rete non sa fare nulla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 DOPO ESEMPIO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correzioni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Micro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ritocchi</a:t>
            </a:r>
            <a:endParaRPr lang="en-US" sz="41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Verso la risposta meno sbagliata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ALLA FINE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Risposte giuste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Nuovi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input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su esempi mai visti prima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1944 alle GPU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Ottant'anni di alti e bassi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STORIA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reti neurali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1944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1944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teoria di McCullough e Pitts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Perceptron, prima rete addestrabile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1969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critica influente congela i fondi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GPU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Reti profonde finalmente praticabili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DATE E UNA SCALA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teoria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McCullough e Pitts, senza addestramento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Perceptron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prima rete neurale addestrabile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 mld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pesi di GPT-3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scala raggiunta dalle reti moderne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funzionano come il cervello umano.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L'ispirazione è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biologica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il funzionamento no. Un neurone artificiale è una semplice operazione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matematica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e l'addestramento non assomiglia a come impara un cervello.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Com'è organizzata una rete neurale?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strati di nodi collegati, dall'ingresso all'uscita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un unico grande processore centrale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file di dati ordinati alfabeticamente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7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recaplica.com/it/tecnologia/reti-neurali/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MIT News · arXiv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reti neurali: come funzionano davvero — Recap</dc:title>
  <dc:subject>PptxGenJS Presentation</dc:subject>
  <dc:creator>Recaplica</dc:creator>
  <cp:lastModifiedBy>Recaplica</cp:lastModifiedBy>
  <cp:revision>1</cp:revision>
  <dcterms:created xsi:type="dcterms:W3CDTF">2026-09-29T17:01:16Z</dcterms:created>
  <dcterms:modified xsi:type="dcterms:W3CDTF">2026-09-29T17:01:16Z</dcterms:modified>
</cp:coreProperties>
</file>