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 il tempo ogni PC e ogni Mac accumulano file che nessuno usa più, cache dei programmi e dei browser, file temporanei, residui di aggiornamenti del sistema, download dimenticati. Windows e macOS hanno entrambi strumenti nativi per ripulire il disco senza installare programmi di terze parti. Vediamo che cosa cancellano davvero, che cosa fanno da soli e quale cartella è meglio non toccare subito dopo un aggiornamento.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Nessuno decide deliberatamente di riempire il disco di spazzatura digitale, succede da solo, un file alla volta. I programmi lasciano cache per avviarsi più in fretta, i browser accumulano dati temporanei di ogni pagina visitata, il sistema operativo tiene copie di sicurezza degli aggiornamenti nel caso qualcosa vada storto, e la cartella Download si riempie di file scaricati una volta e mai più aperti. Preso singolarmente ognuno di questi elementi pesa poco, sommati possono spiegare buona parte dello spazio che sembra sparito senza motivo.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file che si accumulano più spesso senza che nessuno se ne accorga sono le cache di sistema e dei browser, i file temporanei, i residui di aggiornamento e i download vecchi o duplicati. I programmi lasciano cache per avviarsi più in fretta, i browser accumulano dati temporanei di ogni pagina visitata, il sistema operativo tiene copie di sicurezza degli aggiornamenti nel caso qualcosa vada storto. Su Windows la cartella Temp raccoglie anche file applicativi con estensione .appx provenienti da Microsoft Store.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Pulizia disco (Disk Cleanup) è lo strumento manuale storico di Windows, si digita il suo nome nella barra di ricerca della taskbar, si sceglie l'unità da analizzare, si selezionano le categorie di file da eliminare e si conferma; su Windows 11 la funzione equivalente integrata nelle impostazioni di Storage si chiama Consigli di pulizia. Storage Sense invece è pensato per lavorare in automatico in background, ma è disattivato di default e va acceso a mano da Start, Impostazioni, Sistema, Archiviazione, Storage Sense; una volta attivo elimina i file temporanei e la cache di sistema, oltre al contenuto del Cestino dopo un periodo scelto dall'utente, e i file della cartella Download non aperti da un certo numero di giorni. Sul Mac il punto di partenza è il pannello Storage, che mostra un grafico dell'occupazione del disco diviso per categorie.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 macOS Ventura 13 e versioni successive il pannello si trova in menu Apple, Impostazioni di Sistema, Generali, Storage; sulle versioni precedenti in menu Apple, Informazioni su questo Mac, Storage. Mostra un grafico dell'occupazione del disco diviso per categorie, Applicazioni, Documenti, Messaggi, Musica, Podcast, TV, Cestino e una voce generale System Data. Le tre raccomandazioni sono attivabili una per una. Archivia in iCloud lascia sul Mac solo le versioni recenti o leggere, scaricabili su richiesta; Ottimizza archiviazione mantiene inoltre solo gli allegati email più recenti quando serve spazio; Svuota automaticamente il Cestino elimina solo gli elementi presenti nel Cestino da più di 30 giorni, non l'intero contenuto a ogni avvio.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Accanto alle tre raccomandazioni nominate, macOS si occupa da solo di un'altra parte della pulizia. Quando il sistema ha bisogno di spazio elimina automaticamente cache, file di log, download interrotti, aggiornamenti in sospeso e dati della cache di Safari, senza che serva attivare nulla dal pannello Storage. È un comportamento di sistema, non una quarta raccomandazione con un proprio interruttore.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 Windows la cartella Windows.old conserva i file della versione precedente del sistema operativo dopo un aggiornamento. Cancellarla entro 10 giorni impedisce di tornare a quella versione, e l'operazione non si può annullare. Un altro errore comune, meno grave ma frequente, è confondere Consigli di pulizia con Storage Sense, perché su Windows 11 quella funzione è l'equivalente di Pulizia disco, non dello strumento automatico, e chi la usa pensando di aver attivato la pulizia in background continua in realtà a doverla lanciare a mano.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Controllare lo spazio libero prima e dopo un'operazione di pulizia, in Esplora File sotto Questo PC su Windows e nel pannello Storage su Mac, permette di verificare l'effetto reale di quanto è stato fatto. Una scansione antivirus, quando il disco risulta pieno senza una spiegazione evidente, può rivelare una causa a cui si pensa raramente, perché anche il malware può occupare spazio significativo. I file multimediali più pesanti, come video e librerie fotografiche, si prestano bene a essere spostati su un'unità esterna o su un servizio cloud invece di restare ad accumularsi sul disco locale.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TECNOLOGIA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Pulire PC e Mac</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Cosa si accumula sul disco, e cosa conviene non toccare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IL PUNTO DI PARTENZA</a:t>
            </a:r>
            <a:endParaRPr lang="en-US" sz="1300" dirty="0"/>
          </a:p>
        </p:txBody>
      </p:sp>
      <p:sp>
        <p:nvSpPr>
          <p:cNvPr id="3" name="Shape 1"/>
          <p:cNvSpPr/>
          <p:nvPr/>
        </p:nvSpPr>
        <p:spPr>
          <a:xfrm>
            <a:off x="4304894" y="2474824"/>
            <a:ext cx="3565144" cy="348691"/>
          </a:xfrm>
          <a:prstGeom prst="rect">
            <a:avLst/>
          </a:prstGeom>
          <a:solidFill>
            <a:srgbClr val="FFD435"/>
          </a:solidFill>
          <a:ln/>
        </p:spPr>
      </p:sp>
      <p:sp>
        <p:nvSpPr>
          <p:cNvPr id="4" name="Text 2"/>
          <p:cNvSpPr/>
          <p:nvPr/>
        </p:nvSpPr>
        <p:spPr>
          <a:xfrm>
            <a:off x="548640" y="2191512"/>
            <a:ext cx="7955280" cy="792480"/>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Dov'è finito lo spazio libero?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LA SCALETTA</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Da dove arriva la spazzatura</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Due sistemi, due impostazioni</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Quello che il computer fa da solo</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Quello che è meglio non toccare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CHI OCCUPA IL DISCO SENZA DIRLO</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Le cache</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Programmi e browser</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Dati tenuti da parte per avviarsi più in fretta</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I file temporanei</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La cartella Temp su Windows</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Anche residui .appx dal Microsoft Store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I residui</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Aggiornamenti e download</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Copie di sicurezza e file mai più aperti</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GLI STRUMENTI NATIVI, A CONFRONTO</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Windows</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LO STRUMENTO MANUALE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Pulizia disco</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L'AUTOMATICO STORAGE SENSE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Spento di default</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macOS</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LO STRUMENTO MANUALE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Il pannello Storage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LE TRE RACCOMANDAZIONI</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Si attivano una per una</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La stessa esigenza, due impostazioni diverse.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LE TRE RACCOMANDAZIONI DEL PANNELLO STORAGE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Archivia in iCloud</a:t>
            </a:r>
            <a:pPr indent="0" marL="0">
              <a:lnSpc>
                <a:spcPct val="120000"/>
              </a:lnSpc>
              <a:buNone/>
            </a:pPr>
            <a:r>
              <a:rPr lang="en-US" sz="1500" dirty="0">
                <a:solidFill>
                  <a:schemeClr val="tx2"/>
                </a:solidFill>
                <a:latin typeface="+mn-lt" pitchFamily="34" charset="0"/>
                <a:ea typeface="+mn-lt" pitchFamily="34" charset="-122"/>
                <a:cs typeface="+mn-lt" pitchFamily="34" charset="-120"/>
              </a:rPr>
              <a:t>: sposta su iCloud i file di Scrivania e Documenti, le foto, i messaggi e gli allegati</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Ottimizza archiviazione</a:t>
            </a:r>
            <a:pPr indent="0" marL="0">
              <a:lnSpc>
                <a:spcPct val="120000"/>
              </a:lnSpc>
              <a:buNone/>
            </a:pPr>
            <a:r>
              <a:rPr lang="en-US" sz="1500" dirty="0">
                <a:solidFill>
                  <a:schemeClr val="tx2"/>
                </a:solidFill>
                <a:latin typeface="+mn-lt" pitchFamily="34" charset="0"/>
                <a:ea typeface="+mn-lt" pitchFamily="34" charset="-122"/>
                <a:cs typeface="+mn-lt" pitchFamily="34" charset="-120"/>
              </a:rPr>
              <a:t>: rimuove i film e gli episodi TV già visti, acquistati o noleggiati tramite Apple TV</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Svuota automaticamente il Cestino</a:t>
            </a:r>
            <a:pPr indent="0" marL="0">
              <a:lnSpc>
                <a:spcPct val="120000"/>
              </a:lnSpc>
              <a:buNone/>
            </a:pPr>
            <a:r>
              <a:rPr lang="en-US" sz="1500" dirty="0">
                <a:solidFill>
                  <a:schemeClr val="tx2"/>
                </a:solidFill>
                <a:latin typeface="+mn-lt" pitchFamily="34" charset="0"/>
                <a:ea typeface="+mn-lt" pitchFamily="34" charset="-122"/>
                <a:cs typeface="+mn-lt" pitchFamily="34" charset="-120"/>
              </a:rPr>
              <a:t>: elimina gli elementi presenti nel Cestino da più di 30 giorni</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QUANDO LO SPAZIO SCARSEGGIA, IL MAC NON ASPETTA</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23444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Nessun interruttore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non è una quarta raccomandazione</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In sospeso</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anche gli aggiornamenti</a:t>
            </a:r>
            <a:endParaRPr lang="en-US" sz="1600" dirty="0"/>
          </a:p>
        </p:txBody>
      </p:sp>
      <p:sp>
        <p:nvSpPr>
          <p:cNvPr id="6" name="Shape 4"/>
          <p:cNvSpPr/>
          <p:nvPr/>
        </p:nvSpPr>
        <p:spPr>
          <a:xfrm>
            <a:off x="91440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Lo spazio scarseggia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il sistema ne ha bisogno</a:t>
            </a:r>
            <a:endParaRPr lang="en-US" sz="1400" dirty="0"/>
          </a:p>
        </p:txBody>
      </p:sp>
      <p:sp>
        <p:nvSpPr>
          <p:cNvPr id="8" name="Shape 6"/>
          <p:cNvSpPr/>
          <p:nvPr/>
        </p:nvSpPr>
        <p:spPr>
          <a:xfrm>
            <a:off x="4295851"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317443"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Il sistema interviene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senza chiedere nulla</a:t>
            </a:r>
            <a:endParaRPr lang="en-US" sz="1400" dirty="0"/>
          </a:p>
        </p:txBody>
      </p:sp>
      <p:sp>
        <p:nvSpPr>
          <p:cNvPr id="10" name="Shape 8"/>
          <p:cNvSpPr/>
          <p:nvPr/>
        </p:nvSpPr>
        <p:spPr>
          <a:xfrm>
            <a:off x="7834579"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Cache e log spariscono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e i download interrotti</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Windows.old non si cancella subito.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Microsoft consiglia di aspettare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almeno 10 giorni</a:t>
            </a:r>
            <a:pPr indent="0" marL="0">
              <a:lnSpc>
                <a:spcPct val="125000"/>
              </a:lnSpc>
              <a:buNone/>
            </a:pPr>
            <a:r>
              <a:rPr lang="en-US" sz="1750" dirty="0">
                <a:solidFill>
                  <a:srgbClr val="D8D6CF"/>
                </a:solidFill>
                <a:latin typeface="+mn-lt" pitchFamily="34" charset="0"/>
                <a:ea typeface="+mn-lt" pitchFamily="34" charset="-122"/>
                <a:cs typeface="+mn-lt" pitchFamily="34" charset="-120"/>
              </a:rPr>
              <a:t> dall'aggiornamento, perché fino a quel momento quella cartella permette di tornare alla versione precedente. Poi il ripristino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non è più possibile</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LE BUONE PRATICHE CHE VALGONO SU ENTRAMBI</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Prima e dopo</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Controllare lo spazio libero</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In Esplora File su Windows, nel pannello Storage su Mac</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Antivirus</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Quando lo spazio sparisce</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Anche il malware può occupare spazio</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I file pesanti</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Video e librerie fotografiche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Meglio su un disco esterno o nel cloud</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recaplica.com/it/tecnologia/pulire-pc-mac-file-inutili/</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Microsoft Support · Apple Support</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Pulizia di PC e Mac: come liberare spazio dai file inutili — Recap</dc:title>
  <dc:subject>PptxGenJS Presentation</dc:subject>
  <dc:creator>Recaplica</dc:creator>
  <cp:lastModifiedBy>Recaplica</cp:lastModifiedBy>
  <cp:revision>1</cp:revision>
  <dcterms:created xsi:type="dcterms:W3CDTF">2026-09-29T17:01:16Z</dcterms:created>
  <dcterms:modified xsi:type="dcterms:W3CDTF">2026-09-29T17:01:16Z</dcterms:modified>
</cp:coreProperties>
</file>