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il tempo ogni PC e ogni Mac accumulano file che nessuno usa più, cache dei programmi e dei browser, file temporanei, residui di aggiornamenti del sistema, download dimenticati. Windows e macOS hanno entrambi strumenti nativi per ripulire il disco senza installare programmi di terze parti. Vediamo che cosa cancellano davvero, che cosa fanno da soli e quale cartella è meglio non toccare subito dopo un aggiornamento.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decide deliberatamente di riempire il disco di spazzatura digitale, succede da solo, un file alla volta. I programmi lasciano cache per avviarsi più in fretta, i browser accumulano dati temporanei di ogni pagina visitata, il sistema operativo tiene copie di sicurezza degli aggiornamenti nel caso qualcosa vada storto, e la cartella Download si riempie di file scaricati una volta e mai più aperti. Preso singolarmente ognuno di questi elementi pesa poco, sommati possono spiegare buona parte dello spazio che sembra sparito senza motivo.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file che si accumulano più spesso senza che nessuno se ne accorga sono le cache di sistema e dei browser, i file temporanei, i residui di aggiornamento e i download vecchi o duplicati. I programmi lasciano cache per avviarsi più in fretta, i browser accumulano dati temporanei di ogni pagina visitata, il sistema operativo tiene copie di sicurezza degli aggiornamenti nel caso qualcosa vada storto. Su Windows la cartella Temp raccoglie anche file applicativi con estensione .appx provenienti da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errore di spazio su disco insufficiente che compare all'improvviso, senza che l'utente abbia scaricato nulla, è spesso legato alla cartella Temp che si riempie di file applicativi con estensione .appx provenienti da Microsoft Store. È una delle cause tipiche di spazio esaurito, insieme alla cache di sistema e ai vecchi file di installazione che Pulizia disco permette di individuare ed eliminare.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Pulizia disco (Disk Cleanup) è lo strumento manuale storico di Windows, si digita il suo nome nella barra di ricerca della taskbar, si sceglie l'unità da analizzare, si selezionano le categorie di file da eliminare e si conferma; su Windows 11 la funzione equivalente integrata nelle impostazioni di Storage si chiama Consigli di pulizia. Storage Sense invece è pensato per lavorare in automatico in background, ma è disattivato di default e va acceso a mano da Start, Impostazioni, Sistema, Archiviazione, Storage Sense; una volta attivo elimina i file temporanei e la cache di sistema, oltre al contenuto del Cestino dopo un periodo scelto dall'utente, e i file della cartella Download non aperti da un certo numero di giorni. Sul Mac il punto di partenza è il pannello Storage, che mostra un grafico dell'occupazione del disco diviso per categorie.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limite pratico di Storage Sense, da tenere presente, è che agisce di norma solo sull'unità di sistema (C:), non sulle altre unità collegate al computer. Da Windows 11 versione 22H2, se OneDrive è attivo, entra in gioco anche un altro meccanismo, i file locali non aperti da 30 giorni possono diventare online-only, ovvero spariscono dal disco locale per liberare spazio ma restano scaricabili in qualsiasi momento, in un cambio di stato che riguarda solo la copia locale, non il file in sé. Sia Windows sia macOS includono strumenti nativi pensati proprio per la pulizia, senza bisogno di installare programmi di terze 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macOS Ventura 13 e versioni successive il pannello si trova in menu Apple, Impostazioni di Sistema, Generali, Storage; sulle versioni precedenti in menu Apple, Informazioni su questo Mac, Storage. Mostra un grafico dell'occupazione del disco diviso per categorie, Applicazioni, Documenti, Messaggi, Musica, Podcast, TV, Cestino e una voce generale System Data. Le tre raccomandazioni sono attivabili una per una. Archivia in iCloud lascia sul Mac solo le versioni recenti o leggere, scaricabili su richiesta; Ottimizza archiviazione mantiene inoltre solo gli allegati email più recenti quando serve spazio; Svuota automaticamente il Cestino elimina solo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Accanto alle tre raccomandazioni nominate, macOS si occupa da solo di un'altra parte della pulizia. Quando il sistema ha bisogno di spazio elimina automaticamente cache, file di log, download interrotti, aggiornamenti in sospeso e dati della cache di Safari, senza che serva attivare nulla dal pannello Storage. È un comportamento di sistema, non una quarta raccomandazione con un proprio interruttore.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la cartella Windows.old conserva i file della versione precedente del sistema operativo dopo un aggiornamento. Cancellarla entro 10 giorni impedisce di tornare a quella versione, e l'operazione non si può annullare. Un altro errore comune, meno grave ma frequente, è confondere Consigli di pulizia con Storage Sense, perché su Windows 11 quella funzione è l'equivalente di Pulizia disco, non dello strumento automatico, e chi la usa pensando di aver attivato la pulizia in background continua in realtà a doverla lanciare a 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Dieci giorni è il tempo minimo consigliato da Microsoft prima di cancellare la cartella Windows.old dopo un aggiornamento di Windows, per non perdere la possibilità di tornare alla versione precedente del sistema. Trenta giorni di inattività è la soglia oltre la quale, da Windows 11 versione 22H2 e con OneDrive attivo, i file locali possono diventare online-only, liberando spazio sul disco ma restando scaricabili al bisogno. Trenta giorni è anche la soglia dopo la quale macOS svuota automaticamente il Cestino, se si attiva l'opzione dal pannello Storage.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Controllare lo spazio libero prima e dopo un'operazione di pulizia, in Esplora File sotto Questo PC su Windows e nel pannello Storage su Mac, permette di verificare l'effetto reale di quanto è stato fatto. Una scansione antivirus, quando il disco risulta pieno senza una spiegazione evidente, può rivelare una causa a cui si pensa raramente, perché anche il malware può occupare spazio significativo. I file multimediali più pesanti, come video e librerie fotografiche, si prestano bene a essere spostati su un'unità esterna o su un servizio cloud invece di restare ad accumularsi sul disco locale.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Storage Sense esiste già sul sistema, ma non è attivo per impostazione predefinita, va abilitato manualmente da Start, Impostazioni, Sistema, Archiviazione, altrimenti non elimina nulla in automatico. Se c'è tempo, seconda domanda dal quiz del Recap, cosa fa esattamente Svuota automaticamente il Cestino nel pannello Storage di macOS? (Elimina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Pulire PC e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si accumula sul disco, e cosa conviene non toccare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4304894" y="2474824"/>
            <a:ext cx="356514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finito lo spazio libero?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SCALETTA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la spazzatura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sistemi, due impostazioni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computer fa da solo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è meglio non toccare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Da dove arriva la spazzatura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file alla volta, senza che nessuno decida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OCCUPA IL DISCO SENZA DIRLO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cache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Programmi e browser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Dati tenuti da parte per avviarsi più in fretta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temporanei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cartella Temp su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residui .appx dal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residui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Aggiornamenti e download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 di sicurezza e file mai più aperti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CASO TIPICO</a:t>
            </a:r>
            <a:endParaRPr lang="en-US" sz="1300" dirty="0"/>
          </a:p>
        </p:txBody>
      </p:sp>
      <p:sp>
        <p:nvSpPr>
          <p:cNvPr id="3" name="Shape 1"/>
          <p:cNvSpPr/>
          <p:nvPr/>
        </p:nvSpPr>
        <p:spPr>
          <a:xfrm>
            <a:off x="503936" y="2843632"/>
            <a:ext cx="62334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disco si riempie anche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scaricare niente?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Due sistemi, due impostazioni</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separa, il Mac raccoglie tutto in uno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STRUMENTI NATIVI,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Pulizia disco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L'AUTOMATICO STORAGE SENSE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Spento di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pannello Storage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TRE RACCOMANDAZIONI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attivano una per una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stessa esigenza, due impostazioni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 PRIMA DI PULIRE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l'unità di sistema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norma l'unica su cui Storage Sense agisce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senza aprirli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OneDrive attivo i file locali possono diventare online-only, da Windows 11 versione 22H2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Nativi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strumenti che bastano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senza programmi di terze parti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Quello che il computer fa da solo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interruttori, più una pulizia invisibile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RACCOMANDAZIONI DEL PANNELLO STORAGE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Archivia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sposta su iCloud i file di Scrivania e Documenti, le foto, i messaggi e gli allegati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Ottimizza archiviazione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rimuove i film e gli episodi TV già visti, acquistati o noleggiati tramite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Svuota automaticamente il Cestino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elimina gli elementi presenti nel Cestino da più di 30 giorni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LO SPAZIO SCARSEGGIA, IL MAC NON ASPETTA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interruttore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è una quarta raccomandazione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sospeso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gli aggiornamenti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 spazio scarseggia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sistema ne ha bisogno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sistema interviene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chiedere nulla</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 e log spariscono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 download interrotti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Quello che è meglio non toccare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errore che non si può annullare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non si cancella subito.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consiglia di aspettare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almeno 10 giorni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dall'aggiornamento, perché fino a quel momento quella cartella permette di tornare alla versione precedente. Poi il ripristino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è più possibile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WINDOWS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a:t>
            </a:r>
            <a:pPr indent="0" marL="0">
              <a:buNone/>
            </a:pPr>
            <a:r>
              <a:rPr lang="en-US" sz="1600" b="1" dirty="0">
                <a:solidFill>
                  <a:schemeClr val="bg1"/>
                </a:solidFill>
                <a:latin typeface="+mj-lt" pitchFamily="34" charset="0"/>
                <a:ea typeface="+mj-lt" pitchFamily="34" charset="-122"/>
                <a:cs typeface="+mj-lt" pitchFamily="34" charset="-120"/>
              </a:rPr>
              <a:t> giorni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Microsoft consiglia di aspettare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ONEDRIVE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File non aperti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giorni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Possono diventare online-only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MACOS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Cestino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a:t>
            </a:r>
            <a:pPr indent="0" marL="0">
              <a:buNone/>
            </a:pPr>
            <a:r>
              <a:rPr lang="en-US" sz="1600" b="1" dirty="0">
                <a:solidFill>
                  <a:schemeClr val="accent1"/>
                </a:solidFill>
                <a:latin typeface="+mj-lt" pitchFamily="34" charset="0"/>
                <a:ea typeface="+mj-lt" pitchFamily="34" charset="-122"/>
                <a:cs typeface="+mj-lt" pitchFamily="34" charset="-120"/>
              </a:rPr>
              <a:t>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Poi si svuota da solo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BUONE PRATICHE CHE VALGONO SU ENTRAMBI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Prima e dopo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Controllare lo spazio libero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Esplora File su Windows, nel pannello Storage su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Antivirus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Quando lo spazio sparisce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il malware può occupare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pesanti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e librerie fotografiche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Meglio su un disco esterno o nel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Storage Sense spesso non fa nulla?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è disattivato di default e va acceso a mano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richiede un abbonamento a pagamento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serve prima disinstallare l'antivirus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recaplica.com/it/tecnologia/pulire-pc-mac-file-inutili/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Pulizia di PC e Mac: come liberare spazio dai file inutili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