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power bank e le altre batterie di scorta al litio devono sempre viaggiare nel bagaglio a mano, mai in stiva. Oggi vediamo i limiti in watt ora, perché contano, e cosa è cambiato dopo un incidente reale.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Perché se una batteria al litio si surriscalda (thermal runaway, una reazione a catena in cui rilascia gas e può prendere fuoco) l'equipaggio può intervenire subito solo se il dispositivo è visibile, in cabina. In stiva nessuno se ne accorgerebbe in tempo.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power bank e le altre batterie di scorta vanno sempre nel bagaglio a mano. I dispositivi con batteria installata, come laptop e telefoni, possono in alcuni casi viaggiare anche in stiva, ma la raccomandazione generale resta comunque il bagaglio a mano. Il valore in Wh si ottiene moltiplicando gli ampere ora (Ah) per il voltaggio, ed è utile anche proteggere i terminali delle batterie di scorta dal corto circuito.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il bagaglio a mano viene richiesto in stiva al gate, come succede spesso sui voli pieni, bisogna prima togliere power bank e batterie di scorta e tenerle con sé in cabina: è la raccomandazione IATA, perché queste batterie non possono viaggiare in stiva.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limite dipende dalla potenza della batteria, misurata in watt ora: fino a 100 Wh si vola senza permessi, tra 101 e 160 Wh serve l'autorizzazione della compagnia con un massimo di due batterie di scorta, oltre i 160 Wh il trasporto è vietato su aerei passeggeri.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carica non è l'unica causa del rischio: EASA cita anche difetti di fabbricazione dell'isolamento interno, danni fisici da urti o pressione, power bank imballate male e batterie contraffatte o di scarsa qualità comprate da rivenditori non affidabili.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L'indagine del Ministero dei Trasporti sudcoreano ha attribuito l'incendio al cedimento dell'isolamento interno di una power bank riposta nella cappelliera, che ha causato un corto circuito: il velivolo, un Airbus A321, è stato distrutto dalle fiamme, ma tutte le 176 persone a bordo sono state evacuate.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Corea del Sud ha vietato dal 1° marzo 2025 di riporre power bank e sigarette elettroniche in cappelliera e di ricaricarle dalle porte USB del sedile, con un limite di 5 power bank per passeggero. Dal 2026, alcune compagnie asiatiche hanno vietato anche l'uso della power bank durante il volo.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Powerbank in aereo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regole per portarla e usarla in sicurezza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PARTIAMO DA QUI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861206" y="2843632"/>
            <a:ext cx="412953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power bank non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può stare in valigia da stiva?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Bagaglio a mano, sempre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scaglioni in watt ora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rischio tecnico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caso Air Busan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REGOLA DI BASE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Cabina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sempre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mai nella valigia imbarcata in stiva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Ah x V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uguale Wh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formula stampata sull'involucro della batteria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Nastro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isolante sui contatti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protegge dal corto circuito la batteria di scorta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FARE AL GATE, SE IL BAGAGLIO A MANO VA IN STIVA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91440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Bagaglio richiesto al gate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succede sui voli pieni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Togli power bank e batterie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di consegnare il bagaglio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Tienile con te in cabina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tutto il volo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VIETATA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Oltre 160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160+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Wh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sale su nessun aereo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PERMESSO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101-160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Wh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Ok della compagnia, max due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LIBERA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Fino a 100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Wh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 permesso richiesto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BASTA LA CARICA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rischio non dipende solo da quanto è carica.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il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thermal runaway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la batteria si surriscalda, rilascia gas e può prendere fuoco. Le cause includono difetti di fabbricazione dell'isolamento interno, danni fisici 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power bank contraffatte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È SUCCESSO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Volo Air Busan 391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Gimhae, Corea del Sud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2025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28 gennaio, incendio a terra in rullaggio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2025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1° marzo, vietata la cappelliera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2025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14 marzo, power bank causa del corto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È CAMBIATO DOPO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power bank per passeggero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nuovo limite imposto dalla Corea del Sud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niente uso in volo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gruppo Hanjin, Air Busan compresa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niente ricarica USB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Singapore Airlines e Scoot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recaplica.com/it/tecnologia/powerbank-in-aereo/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TSA · IATA · EASA · Air Busan Flight 391 (indagine sudcoreana) · ABC News Australia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Powerbank in aereo: le regole per portarla e usarla in sicurezza — Recap</dc:title>
  <dc:subject>PptxGenJS Presentation</dc:subject>
  <dc:creator>Recaplica</dc:creator>
  <cp:lastModifiedBy>Recaplica</cp:lastModifiedBy>
  <cp:revision>1</cp:revision>
  <dcterms:created xsi:type="dcterms:W3CDTF">2026-09-29T17:01:15Z</dcterms:created>
  <dcterms:modified xsi:type="dcterms:W3CDTF">2026-09-29T17:01:15Z</dcterms:modified>
</cp:coreProperties>
</file>