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OOP organizza il codice attorno a oggetti che uniscono dati e funzioni, invece di tenerli separati.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oggetto è un'unità che unisce stato, cioè i dati conservati nei suoi campi, e comportamento, cioè le funzioni esposte come metodi: è la definizione che la documentazione Java dà del concetto.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della documentazione Java è la bicicletta: il modello (la classe) definisce marce e pedali; ogni bicicletta costruita su quel modello (l'oggetto) è un'istanza con il proprio stato, per esempio la marcia in cui si trova in un dato momento.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documentazione Java lo definisce così: nascondere lo stato interno di un oggetto e richiedere che ogni interazione passi dai suoi metodi è l'incapsulamento, un principio fondamentale della 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Java descrivono MountainBike come una sottoclasse di Bicycle: eredita tutti i campi e i metodi comuni e il suo codice può concentrarsi su ciò che la rende unica. Quando una sottoclasse ridefinisce un metodo con lo stesso nome ma un'implementazione diversa, quella caratteristica si chiama polimorfismo.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documentazione Java usa l'esempio di una classe astratta GraphicObject: tutti gli oggetti grafici devono sapersi disegnare e ridimensionare, ma ciascun sottotipo lo fa a modo suo. Una classe astratta non si può creare direttamente come oggetto: serve prima crearne una sottoclasse concreta.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conteggio a quattro, incapsulamento, ereditarietà, polimorfismo e astrazione, è quello dei manuali scolastici; MDN, da sola, ne conta tre. Meglio saperlo prima di ripeterlo a un'interrogazione come se fosse l'unico modo di contarli.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polimorfismo, come nell'esempio di una sottoclasse che sostituisce con override il metodo della classe base. Seconda domanda per la classe: perché una classe astratta non si può creare direttamente come oggetto?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i falsi miti, le flashcard e il quiz completo per verificare quanto è rimasto.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OOP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programmazione orientata agli oggetti, spiegata senza una riga di codice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8614" y="2106016"/>
            <a:ext cx="30387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Cos'è, davvero, un oggetto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codice?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Oggetti e classi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Incapsulamento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Ereditarietà e polimorfismo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Astrazione e 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RUOLI DI 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più comportamento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 dati nei campi e li usa attraverso i propri metodi.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progetto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quali campi e metodi avranno gli oggetti creati da essa.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Istanza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costruito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oggetto creato da una classe ne è un'istanza, come una bicicletta costruita su un modello.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INCAPSULAMENTO, UN EQUIVOCO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 che serva 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Nascondere il codice sorgente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Proteggere segreti commerciali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realtà, secondo Java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Nascondere lo stato interno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Obbligare l'uso dei metodi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codice resta comunque visibile: cambia solo come si accede allo stato.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 BASE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Bicycle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 tutte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i campi e i metodi condivisi da ogni bicicletta.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SOTTOCLASSE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MountainBike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tutto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gli stessi campi e metodi di Bicycle, e aggiunge solo ciò che la distingue.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METODO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Polimorfismo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 classe</a:t>
            </a:r>
            <a:endParaRPr lang="en-US" sz="3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sottoclasse può sostituire (override) l'implementazione di un metodo della classe base.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L'ASTRAZIONE,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l'interfaccia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Cosa deve saper fare un oggetto, dichiarato senza dettagli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l'implementazione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Come lo fa davvero, lasciato ai sottotipi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SFUMATURA CHE CONTA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fonti tecniche raccontano gli stessi quattro pilastri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MDN descrive l'OOP intorno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concetti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(classi, ereditarietà, incapsulamento) e tratta il polimorfismo come un effetto dell'ereditarietà, non come un pilastro a sé.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sottoclasse ridefinisce un metodo della classe base con un comportamento diverso: come si chiama questo meccanismo?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Incapsulamento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Polimorfismo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Astrazione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 concettuale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recaplica.com/it/tecnologia/oop-programmazione-orientata-agli-oggetti/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Oracle Java Tutorials · MDN Web Docs · Python docs · IEEE ETHW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OOP: cos'è la programmazione orientata agli oggetti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