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mappa offline è una porzione di cartina scaricata sul telefono prima di partire, così la navigazione funziona anche senza dati mobili o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Google Maps la risposta è 15 giorni: passato quel periodo la mappa scade, e senza un rinnovo automatico via Wi-Fi va scaricata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di supporto di Google Maps, la mappa offline scaduta si aggiorna da sola se il telefono è connesso al Wi-Fi, altrimenti va riscaricata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navigazione turn-by-turn stradale funziona solo se l'intero percorso rientra nell'area offline scaricata; per mezzi pubblici, bici e cammino serve connessione.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copre anche gli orari dei mezzi pubblici, cosa che Google Maps offline esclude; Organic Maps dichiara il 100% delle funzioni disponibili senza rete, comprese le curve di livello per chi cammina in montagna.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una delle app di navigazione più scaricate, non offre un download di mappe offline paragonabile a Google Maps o Apple Maps: al massimo tiene in cache l'ultimo percorso impostato, non consultabile se l'app viene chiusa.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aver scaricato il pacchetto di una lingua, Google Traduttore permette di tradurre testo digitato e testo inquadrato con la fotocamera anche senza connessione; non tutte le lingue sono scaricabili.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Apple Maps. Seconda domanda per la classe: perché Waze non ha una vera modalità offline?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citate in fondo al Recap, con i link alle pagine di supporto ufficiali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Mappe offline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Orientarsi e capirsi in viaggio senza connessione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415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dura una mappa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scaricata, prima di doverla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riscaricare?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download offline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il caso più cercato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alternative con offline nativo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 e la traduzione offline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MAPPA OFFLINE NON È PER SEMPRE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validità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Google Maps, poi la mappa scade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 dall'iPhone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Bluetooth per l'Apple Watch abbinato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E COSA MANCA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percorso è tutto nell'area scaricata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MEZZI, BICI, A PIEDI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indicazione senza connessione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traffico né percorsi alternativi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scaricata deve contenere l'intero tragitto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MA NON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i mezzi pubblici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 iOS 17 o versioni successive, copertura ad aree selezionate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dichiarata al 100%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Erede open source di Maps.me, mappe da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navigazione auto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 più cercata, ma con più limiti delle altre due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app di navigazione hanno mappe offline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connessione, Waze perde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informazioni in tempo reale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 traffico e code: gran parte di quello che lo rende utile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TRADUTTORE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la lingua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 digitato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rete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Inquadrando il testo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app copre i mezzi pubblici anche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guida completa alle mappe offline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recaplica.com/it/tecnologia/mappe-offline/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Mappe offline: come usarle per viaggiare senza connessione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