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Una mappa offline è una porzione di cartina scaricata sul telefono prima di partire, così la navigazione funziona anche senza dati mobili o Wi-Fi.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 Google Maps la risposta è 15 giorni: passato quel periodo la mappa scade, e senza un rinnovo automatico via Wi-Fi va scaricata di nuovo.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la pagina di supporto di Google Maps, la mappa offline scaduta si aggiorna da sola se il telefono è connesso al Wi-Fi, altrimenti va riscaricata a mano.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navigazione turn-by-turn stradale funziona solo se l'intero percorso rientra nell'area offline scaricata; per mezzi pubblici, bici e cammino serve connessione.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Apple Maps offline copre anche gli orari dei mezzi pubblici, cosa che Google Maps offline esclude; Organic Maps dichiara il 100% delle funzioni disponibili senza rete, comprese le curve di livello per chi cammina in montagna.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Waze, una delle app di navigazione più scaricate, non offre un download di mappe offline paragonabile a Google Maps o Apple Maps: al massimo tiene in cache l'ultimo percorso impostato, non consultabile se l'app viene chiusa.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Dopo aver scaricato il pacchetto di una lingua, Google Traduttore permette di tradurre testo digitato e testo inquadrato con la fotocamera anche senza connessione; non tutte le lingue sono scaricabili.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Apple Maps. Seconda domanda per la classe: perché Waze non ha una vera modalità offline?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Tutte le fonti sono citate in fondo al Recap, con i link alle pagine di supporto ufficiali consultate.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TECNOLOGIA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Mappe offline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Orientarsi e capirsi in viaggio senza connessione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DI PARTIRE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3212440"/>
            <a:ext cx="304154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Quanto dura una mappa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scaricata, prima di doverla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riscaricare?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funziona il download offline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Google Maps, il caso più cercato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alternative con offline nativo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Waze e la traduzione offline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funziona il download</a:t>
            </a:r>
            <a:endParaRPr lang="en-US" sz="30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Scaricare prima di partire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MAPPA OFFLINE NON È PER SEMPRE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giorni di validità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Su Google Maps, poi la mappa scade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metri dall'iPhone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Limite Bluetooth per l'Apple Watch abbinato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Google Maps offline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caso più cercato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RESTA E COSA MANCA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Funziona offline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AUTO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 il percorso è tutto nell'area scaricata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9" name="Text 7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 funziona offline</a:t>
            </a:r>
            <a:endParaRPr lang="en-US" sz="2200" dirty="0"/>
          </a:p>
        </p:txBody>
      </p:sp>
      <p:sp>
        <p:nvSpPr>
          <p:cNvPr id="10" name="Shape 8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MEZZI, BICI, A PIEDI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Nessuna indicazione senza connessione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AUTO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Niente traffico né percorsi alternativi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L'area scaricata deve contenere l'intero tragitto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alternative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Apple Maps e Organic Maps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OFFLINE, MA NON UGUALI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Apple Maps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Include i mezzi pubblici offline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Richiede iOS 17 o versioni successive, copertura ad aree selezionate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Organic Maps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Copertura dichiarata al 100%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Erede open source di Maps.me, mappe da OpenStreetMap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Google Maps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Solo navigazione auto offline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L'app più cercata, ma con più limiti delle altre due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 tutte le app di navigazione hanno mappe offline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Senza connessione, Waze perde le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informazioni in tempo reale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su traffico e code: gran parte di quello che lo rende utile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Anche la traduzione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Pacchetti lingua offline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GOOGLE TRADUTTORE OFFLINE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Scaricare la lingua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Prima di partire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Testo digitato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Senza rete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Fotocamera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Inquadrando il testo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DI CHIUDERE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Quale app copre i mezzi pubblici anche offline?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Google Maps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Apple Maps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Waze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RECAP COMPLETO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la guida completa alle mappe offline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recaplica.com/it/tecnologia/mappe-offline/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Google Maps Help · Apple Support · Organic Maps · Google Translate Help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Mappe offline: come usarle per viaggiare senza connessione — Recap</dc:title>
  <dc:subject>PptxGenJS Presentation</dc:subject>
  <dc:creator>Recaplica</dc:creator>
  <cp:lastModifiedBy>Recaplica</cp:lastModifiedBy>
  <cp:revision>1</cp:revision>
  <dcterms:created xsi:type="dcterms:W3CDTF">2026-09-29T17:01:15Z</dcterms:created>
  <dcterms:modified xsi:type="dcterms:W3CDTF">2026-09-29T17:01:15Z</dcterms:modified>
</cp:coreProperties>
</file>