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JavaScript è un linguaggio di programmazione leggero e a tipizzazione dinamica, con funzioni di prim'ordine, nato nel 1995 per Netscape. Vediamo cos'è, come funziona, chi lo ha creato, dove gira oltre al browser e quanto è diffuso tra gli sviluppatori nel 2025.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Quel click viene intercettato da un pezzo di JavaScript in ascolto, che modifica il contenuto della pagina, il DOM, senza ricaricarla. Secondo il glossario di MDN, JavaScript è il linguaggio usato più spesso per gli script dinamici lato client delle pagine web, ma gira spesso anche lato server, con un runtime come Node.js, Deno o Bun.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Brendan Eich scrive il linguaggio nel 1995 per Netscape. Una leggenda diffusa nella storia del web racconta che il primo prototipo, chiamato secondo alcune fonti secondarie 'Mocha', nacque in circa 10 giorni nel maggio 1995; nella beta di Navigator di settembre si chiamava già 'LiveScript', e il nome cambiò in 'JavaScript' solo per il lancio ufficiale di dicembre. Nel novembre 1996 Netscape sottopose il linguaggio a Ecma International, dando avvio allo standard.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cifra dei "10 giorni" e il nome di lavoro "Mocha" circolano in molti racconti sulla storia del web, ma vengono da fonti secondarie, non dalla voce Wikipedia principale né da MDN. Il dato solido e multi-fonte è un altro: nascita nel 1995 a Netscape per mano di Brendan Eich, primo nome pubblico "LiveScript", poi "JavaScript" dal lancio di dicembre.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novembre 1996 Netscape sottopone JavaScript a Ecma International; la prima specifica ECMAScript arriva nel giugno 1997, seguita da ECMAScript 2 nel 1998 ed ECMAScript 3 nel dicembre 1999. ECMAScript 5 esce nel dicembre 2009. Nel 2015 arriva ECMAScript 6, con aggiunte molto estese al linguaggio; da allora lo standard riceve un'edizione nuova ogni anno, mantenuto dalla commissione TC39 di Ecma International.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Nella sua forma più nota, JavaScript gira nel browser, dove manipola il DOM, gestisce eventi, recupera dati con fetch(), memorizza dati con IndexedDB e disegna con canvas. Con Node.js, costruito sul motore V8 di Chrome, lo stesso linguaggio gira anche sul server, dove l'HTTP è trattato come funzionalità di prima classe, pensata per streaming e bassa latenza.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MDN avverte esplicitamente di non confondere JavaScript con Java: non è "Java interpretato", e i due linguaggi hanno sintassi, semantica e usi molto diversi. Anche Wikipedia lo conferma: pur somigliandosi nel nome, i due linguaggi sono distinti e differiscono molto nel design. "Java" e "JavaScript" restano entrambi marchi di Oracle negli Stati Uniti e in altri paesi.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sondaggio Stack Overflow Developer Survey 2025, JavaScript è il linguaggio di programmazione più usato in assoluto, con il 66% dei rispondenti che dichiara di usarlo, su una base di 31.771 persone per la sezione linguaggi. Seguono HTML/CSS al 61,9%, SQL al 58,6% e Python al 57,9%; Python è cresciuto di 7 punti percentuali dal 2024 al 2025, spinto da intelligenza artificiale e data science, ma JavaScript resta comunque il più usato in questa edizione del sondaggio.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TECNOLOGIA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JavaScript</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Leggero, a tipizzazione dinamica, di prim'ordine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PARTIAMO DA QUI</a:t>
            </a:r>
            <a:endParaRPr lang="en-US" sz="1300" dirty="0"/>
          </a:p>
        </p:txBody>
      </p:sp>
      <p:sp>
        <p:nvSpPr>
          <p:cNvPr id="3" name="Shape 1"/>
          <p:cNvSpPr/>
          <p:nvPr/>
        </p:nvSpPr>
        <p:spPr>
          <a:xfrm>
            <a:off x="2713990" y="2474824"/>
            <a:ext cx="1853540"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Cosa succede davvero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quando clicchi un bottone in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una pagina web?</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 linguaggio nato in fretta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Dal browser al server</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malinteso col nome Java</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più usato, numeri alla mano</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LE ORIGINI</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Brendan Eich</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Netscape, 1995</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1995</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Scrive un primo prototipo, in maggio</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1995</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Debutta come LiveScript, in settembre</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1995</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Ridiventa JavaScript, in dicembre</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1996</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Lo sottopone a Ecma International</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LEGGENDA DIFFUSA</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Il prototipo nacque in 10 giorni, non tutto il linguaggio.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Secondo una leggenda diffusa nella storia del web, Eich scrisse un primo prototipo in circa 10 giorni nel maggio 1995; il linguaggio fu poi </a:t>
            </a:r>
            <a:pPr indent="0" marL="0">
              <a:lnSpc>
                <a:spcPct val="125000"/>
              </a:lnSpc>
              <a:buNone/>
            </a:pPr>
            <a:r>
              <a:rPr lang="en-US" sz="1750" b="1" dirty="0">
                <a:solidFill>
                  <a:schemeClr val="bg1"/>
                </a:solidFill>
                <a:latin typeface="+mn-lt" pitchFamily="34" charset="0"/>
                <a:ea typeface="+mn-lt" pitchFamily="34" charset="-122"/>
                <a:cs typeface="+mn-lt" pitchFamily="34" charset="-120"/>
              </a:rPr>
              <a:t>rifinito nei mesi successivi</a:t>
            </a:r>
            <a:pPr indent="0" marL="0">
              <a:lnSpc>
                <a:spcPct val="125000"/>
              </a:lnSpc>
              <a:buNone/>
            </a:pPr>
            <a:r>
              <a:rPr lang="en-US" sz="1750" dirty="0">
                <a:solidFill>
                  <a:srgbClr val="D8D6CF"/>
                </a:solidFill>
                <a:latin typeface="+mn-lt" pitchFamily="34" charset="0"/>
                <a:ea typeface="+mn-lt" pitchFamily="34" charset="-122"/>
                <a:cs typeface="+mn-lt" pitchFamily="34" charset="-120"/>
              </a:rPr>
              <a:t>, fino al rilascio ufficiale di dicembre 1995.</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LO STANDARD, CURATO DA TC39</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47035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1996</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Netscape lo sottopone a Ecma</a:t>
            </a:r>
            <a:endParaRPr lang="en-US" sz="1600" dirty="0"/>
          </a:p>
        </p:txBody>
      </p:sp>
      <p:sp>
        <p:nvSpPr>
          <p:cNvPr id="5" name="Shape 3"/>
          <p:cNvSpPr/>
          <p:nvPr/>
        </p:nvSpPr>
        <p:spPr>
          <a:xfrm>
            <a:off x="99303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1997</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Prima specifica ECMAScript</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2009</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ECMAScript 5</a:t>
            </a:r>
            <a:endParaRPr lang="en-US" sz="1400" dirty="0"/>
          </a:p>
        </p:txBody>
      </p:sp>
      <p:sp>
        <p:nvSpPr>
          <p:cNvPr id="9" name="Shape 7"/>
          <p:cNvSpPr/>
          <p:nvPr/>
        </p:nvSpPr>
        <p:spPr>
          <a:xfrm>
            <a:off x="791321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2015</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ES6, la svolta</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UN LINGUAGGIO, DUE AMBIENTI</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Nel browser</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COSA FA</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DOM, eventi, canvas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API TIPICHE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fetch(), IndexedDB</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Con Node.js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COSA FA</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Server HTTP e WebSocket</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MOTORE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V8, di Google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Stesso linguaggio, ambienti diversi.</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IL NOME CHE INGANNA</a:t>
            </a:r>
            <a:endParaRPr lang="en-US" sz="1300" dirty="0"/>
          </a:p>
        </p:txBody>
      </p:sp>
      <p:sp>
        <p:nvSpPr>
          <p:cNvPr id="3" name="Shape 1"/>
          <p:cNvSpPr/>
          <p:nvPr/>
        </p:nvSpPr>
        <p:spPr>
          <a:xfrm>
            <a:off x="503936" y="2106016"/>
            <a:ext cx="4691126"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Java e JavaScript sono lo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stesso linguaggio?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LINGUAGGIO PIÙ USATO, NEL 2025</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degli sviluppatori</a:t>
            </a:r>
            <a:pPr indent="0" marL="0">
              <a:lnSpc>
                <a:spcPct val="120000"/>
              </a:lnSpc>
              <a:buNone/>
            </a:pPr>
            <a:r>
              <a:rPr lang="en-US" sz="1500" dirty="0">
                <a:solidFill>
                  <a:schemeClr val="tx2"/>
                </a:solidFill>
                <a:latin typeface="+mn-lt" pitchFamily="34" charset="0"/>
                <a:ea typeface="+mn-lt" pitchFamily="34" charset="-122"/>
                <a:cs typeface="+mn-lt" pitchFamily="34" charset="-120"/>
              </a:rPr>
              <a:t>: lo usa, secondo Stack Overflow</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31.771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risposte</a:t>
            </a:r>
            <a:pPr indent="0" marL="0">
              <a:lnSpc>
                <a:spcPct val="120000"/>
              </a:lnSpc>
              <a:buNone/>
            </a:pPr>
            <a:r>
              <a:rPr lang="en-US" sz="1500" dirty="0">
                <a:solidFill>
                  <a:schemeClr val="tx2"/>
                </a:solidFill>
                <a:latin typeface="+mn-lt" pitchFamily="34" charset="0"/>
                <a:ea typeface="+mn-lt" pitchFamily="34" charset="-122"/>
                <a:cs typeface="+mn-lt" pitchFamily="34" charset="-120"/>
              </a:rPr>
              <a:t>: alla sezione tecnologie del sondaggio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61,9%</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per HTML/CSS</a:t>
            </a:r>
            <a:pPr indent="0" marL="0">
              <a:lnSpc>
                <a:spcPct val="120000"/>
              </a:lnSpc>
              <a:buNone/>
            </a:pPr>
            <a:r>
              <a:rPr lang="en-US" sz="1500" dirty="0">
                <a:solidFill>
                  <a:schemeClr val="tx2"/>
                </a:solidFill>
                <a:latin typeface="+mn-lt" pitchFamily="34" charset="0"/>
                <a:ea typeface="+mn-lt" pitchFamily="34" charset="-122"/>
                <a:cs typeface="+mn-lt" pitchFamily="34" charset="-120"/>
              </a:rPr>
              <a:t>: il secondo linguaggio in classifica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recaplica.com/it/tecnologia/javascript/</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MDN Web Docs · Wikipedia · Node.js · Stack Overflow Developer Survey 2025</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JavaScript: cos'è e come funziona il linguaggio più usato dai programmatori — Recap</dc:title>
  <dc:subject>PptxGenJS Presentation</dc:subject>
  <dc:creator>Recaplica</dc:creator>
  <cp:lastModifiedBy>Recaplica</cp:lastModifiedBy>
  <cp:revision>1</cp:revision>
  <dcterms:created xsi:type="dcterms:W3CDTF">2026-09-29T17:01:15Z</dcterms:created>
  <dcterms:modified xsi:type="dcterms:W3CDTF">2026-09-29T17:01:15Z</dcterms:modified>
</cp:coreProperties>
</file>