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Modelli di intelligenza artificiale generano o alterano testo, immagini e video che sembrano storici o iconici della cultura pop senza esserlo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foto del 1944 degli Imperial War Museums, colorizzata dall'IA e circolata nel 2026, è stata giudicata falsa al 99% da un rilevatore: la colorizzazione aveva reinventato tazze, luce e 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L'UNESCO definisce sintetico ogni contenuto audio, immagine o video creato da un sistema di IA, che sia inventato da zero o un'alterazione di qualcosa di autentico.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 indizio tecnico copre tutti i generatori in circolazione: SynthID rileva solo i contenuti creati con strumenti che la incorporano, e i video Veo sono riconoscibili anche solo dalla durata massima di circa otto secondi.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ha documentato entrambi i casi: la foto colorizzata è un'alterazione IA di uno scatto vero, mentre il video dell'esplosione è un contenuto reale del 2015 condiviso con una didascalia falsa sulla guerra in Iran del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Digital News Report 2026 del Reuters Institute registra anche una preoccupazione crescente per i deepfake in tutta l'Europa occidentale, con aumenti dai 4 punti percentuali fino ai 9 del Belgio.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 originale, in bianco e nero, è conservata dagli Imperial War Museums ed è autentica; a essere reinventati sono i dettagli aggiunti dalla colorizzazione IA circolata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tazze, luce e volti (opzione 2). Seconda domanda per la classe: quali altri dettagli di una foto d'archivio andrebbero controllati prima di condividerla?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falsi miti, mappa concettuale, quiz e schede di ripasso su questo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IA e cultura pop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 contenuti sintetici riscrivono la storia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0532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foto in bianco e nero,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 a colori, è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autentica?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genera l'IA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scopre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reali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FORME DI CONTENUTO SINTETICO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mai accaduti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e biografie scritte come cronaca vera.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Immagini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 vere ma alterate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Colorizzazioni che reinventano oggetti e volti.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Volti e voci clonati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 in clip brevi, spesso pochi secondi.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 TECNICI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Filigrana nei contenuti Google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secondi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 massima dei video generati con Veo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con l'archivio originale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INGANNARE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 colorizzata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Scatto autentico del 1944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Tazze e volti reinventati dall'IA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 riciclato (2015-2026)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Esplosione reale a Tianjin nel 2015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passare per la guerra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è generato dall'IA, l'altro no: nessuno dei due è come sembra.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FIDUCIA NEI CHATBOT,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globale nei chatbot 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le notizie, secondo il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nelle notizie in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confronto dello stesso rapporto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nei chatbot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dato più basso rilevato dal rapporto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scatto vero, riscritto dall'intelligenza artificiale.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rilevatore Sightengine ha giudicato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99% probabile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la colorizzazione IA di uno scatto autentico del 1944 fosse generata da zero.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reinventato l'IA nella foto del 1944?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didascalia, con una data diversa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Tazze, luce e volti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scuola frequentata dai bambini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recaplica.com/it/tecnologia/intelligenza-artificiale-cultura-pop/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Intelligenza artificiale e cultura pop: quando i contenuti sintetici riscrivono la storia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