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influencer virtuale è un personaggio digitale con un profilo social gestito da un'agenzia o da uno studio, non una persona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almeno il 2016: l'account di Lil Miquela è stato creato il 23 aprile 2016, anni prima del boom pubblico dell'IA generativa.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Miquela è stata creata dall'agenzia Brud; Shudu da Cameron-James Wilson, fondatore di The Diigitals; Aitana López dall'agenzia spagnola The Clueless.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da VirtualHumans.org e Harvard Business Review, numero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Confronto citato da Harvard Business Review tra la campagna HelloFresh con Jenna Kutcher e i guadagni di Lil Miquela.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stime di una società di ricerche di mercato, non dati certi: SNS Insider prevede 231,4 miliardi di dollari entro il 2035.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norma statunitense specifica, non una regola universale, ma segna il punto: essere digitali non esclude dalla trasparenza pubblicitaria.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2023. Seconda domanda per la classe, secondo voi perché un'agenzia preferirebbe un personaggio digitale a una persona reale?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i pionieri, il modello economico e le regole sulla trasparenza pubblicitaria.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Influencer virtuali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 i creator generati dall'IA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INDIZIO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350518" y="1737208"/>
            <a:ext cx="31656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quanti anni esistono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davvero gli influencer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pionieri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ai brand conviene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del gioco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NOMI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Creata da Brud nel 2016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Musicista digitale, ha lavorato con Calvin Klein e Prada.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Shudu Gram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Creata da Wilson nel 2017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Descritta come la prima supermodella digitale.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Aitana López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Creata da The Clueless, 2023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Guadagna in media 3.000 euro al mese per l'agenzia.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DI UN PERSONAGGIO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lista TIME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Lil Miquela tra le 25 persone più influenti di internet secondo TIME.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dollari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Guadagno medio stimato di Miquela per contenuti sponsorizzati, secondo HBR.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UMANO O VIRTUALE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Jenna Kutcher (umana)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461 post sponsorizzati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IMPRESSIONI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5,5 milioni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 (virtuale)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GUADAGNO ANNUO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milioni di dollari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FOLLOWER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favorevole, dice HBR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HBR i follower rispondono meglio ai post di un virtuale, a costi più bassi.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MERCATO CHE CRESCE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$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 del mercato mondiale dei virtual influencer, secondo SNS Insider.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$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Proiezione dello stesso report per l'anno successivo.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crescita media annua, 2026-2035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CAGR stimato dal report SNS Insider.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sulla pubblicità valgono anche per un personaggio che non esiste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Trade Commission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ha rivisto le sue linee guida sugli endorsement per includere esplicitamente gli influencer virtuali tra i contenuti da segnalare come sponsorizzati.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la FTC ha aggiornato le regole sugli endorsement per includere gli influencer virtuali?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2035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recaplica.com/it/tecnologia/influencer-virtuali/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VirtualHumans.org · Fortune · FTC · Harvard Business Review · SNS Insider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Influencer virtuali: chi sono i creator generati dall'IA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