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forno a microonde non scalda con una fiamma né con una resistenza rovente, il cuore dell'apparecchio è un componente chiamato magnetron, che trasforma l'elettricità in onde radio ad alta potenza lunghe circa 12 centimetri. Vediamo come l'onda scalda l'acqua, perché il metallo si comporta in due modi opposti, cosa dice la scienza della sicurezza e come tutto questo sia stato scoperto per caso.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Aperto lo sportello, il forno a microonde non nasconde una fiamma né una resistenza rovente, il cuore dell'apparecchio è un componente chiamato magnetron, che prende l'elettricità dalla presa di corrente e la trasforma in onde radio ad alta potenza, lunghe circa 12 centimetri. Il calore non arriva da una fonte già calda come in un forno tradizionale o su un fornello, nasce dentro il cibo.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magnetron prende l'elettricità dalla presa di corrente e la trasforma in onde radio ad alta potenza, lunghe circa 12 centimetri. Quando queste microonde attraversano il cibo, le molecole d'acqua al suo interno le assorbono e iniziano a vibrare più rapidamente, e più vibrano più calore si genera, per attrito, non per contatto con una fonte già calda. Le pareti interne della camera di cottura, piatte e continue, riflettono le onde da un lato all'altro come tanti piccoli specchi, indirizzandole verso il cibo invece di lasciarle disperdere.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forno tradizionale scalda il cibo con aria calda, per convezione e irraggiamento, prima si scalda l'aria della camera di cottura e poi la superficie del cibo, e serve il preriscaldamento. Nel microonde le onde vengono assorbite direttamente dall'acqua e dalle altre molecole polari del cibo, senza preriscaldamento e con tempi più brevi. La doratura della superficie, tipica delle alte temperature prolungate, in genere manca, salvo funzioni combinate con grill.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pareti del forno sono superfici larghe e senza spigoli, riflettono un campo elettrico che resta distribuito in modo uniforme e indirizzano le microonde verso il cibo. Un oggetto metallico isolato, come una forchetta o un pezzo di foglio d'alluminio accartocciato, ha bordi appuntiti e pieghe strette, ed è lì che il campo elettrico si concentra fino a generare un arco visibile, la scintilla. Una pentola o un foglio di alluminio piatto riflettono semplicemente le microonde lontano dal cibo, con una cottura non uniforme e il rischio di danneggiare l'apparecchio. Meglio vetro, ceramica senza decorazioni metalliche o plastica dichiarata adatta al microonde.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FDA ed EPA le microonde appartengono alle radiazioni non ionizzanti, hanno energia sufficiente a far muovere gli atomi e le molecole, cioè a farli vibrare, ma non abbastanza da alterarli chimicamente o da strappare elettroni, come fanno invece i raggi X o i raggi gamma. L'energia assorbita si trasforma in calore, e le microonde esistono solo mentre il forno è acceso, non restano intrappolate nel cibo né nell'apparecchio dopo lo spegnimento.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legge, negli Stati Uniti un forno a microonde non può disperdere più di 5 milliwatt di microonde per centimetro quadrato, misurati a circa 2 pollici, cioè 5 centimetri, dalla superficie dell'apparecchio, per tutta la sua vita utile, ed è la norma federale 21 CFR 1030.10. Il forno ha inoltre interruttori di sicurezza che lo spengono appena si apre lo sportello. Il rischio pratico più comune non è la radiazione ma il calore, con ustioni da cibo o liquidi che escono più caldi di quanto ci si aspetti, e resta la cottura non uniforme, che può lasciare punti freddi dove i batteri sopravvivono. Mescolare il cibo, ruotare il piatto e lasciarlo riposare qualche minuto aiuta il calore a distribuirsi.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Negli anni Quaranta Percy Spencer era ingegnere e vicepresidente di Raytheon, azienda americana che produceva magnetron per i radar militari della Seconda guerra mondiale. Nel 1945, lavorando vicino a un magnetron acceso, si accorse che una barretta di cioccolato che teneva in tasca si era sciolta. Provò con dei chicchi di mais, che scoppiarono in popcorn, e poi con un uovo, che esplose. Da quelle prove nacque il primo forno a microonde commerciale, chiamato Radarange. La diffusione domestica arrivò dopo l'acquisizione di Amana Refrigeration, nel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forno a microonde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Onde radio, molecole d'acqua e calore per attrito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2715666" y="2106016"/>
            <a:ext cx="21782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Dov'è la fiamma dentro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forno a microonde?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L'onda che scalda l'acqua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Metallo, specchio e scintilla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Radiazioni non ionizzanti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scoperta per caso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PRESA DI CORRENTE AL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Magnetron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onde radio lunghe circa 12 cm</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Vibrazione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più vibrano, più calore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Elettricità</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dalla presa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Molecole d'acqua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assorbono le onde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attrito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SCALDARE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Forno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Aria calda, convezione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SCALDA PRIMA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L'aria, poi la superficie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Forno a microonde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Onde assorbite dall'acqua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SCALDA PRIMA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L'acqua dentro il cibo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forno tradizionale scalda l'aria, il microonde scalda direttamente l'acqua del cibo.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STESSO METALLO, TRE COMPORTAMENTI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pareti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Metallo piatto e continuo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Rimandano le onde sul cibo, come specchi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forchetta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Metallo isolato e appuntito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Concentra il campo elettrico e genera un arco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foglio piatto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Alluminio steso, o una pentola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Rimanda le onde lontano dal cibo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cibo non diventa radioattivo.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microonde sono radiazioni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ionizzanti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fanno vibrare le molecole ma non le alterano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chimicamente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differenza dei raggi X.</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RISCHIO VERO NON È LA RADIAZIONE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mW/cm²</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tetto di legge negli Stati Uniti, a circa 5 cm dalla superficie del forno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Calore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rischio più comune</a:t>
            </a:r>
            <a:pPr indent="0" marL="0">
              <a:lnSpc>
                <a:spcPct val="120000"/>
              </a:lnSpc>
              <a:buNone/>
            </a:pPr>
            <a:r>
              <a:rPr lang="en-US" sz="1500" dirty="0">
                <a:solidFill>
                  <a:schemeClr val="tx2"/>
                </a:solidFill>
                <a:latin typeface="+mn-lt" pitchFamily="34" charset="0"/>
                <a:ea typeface="+mn-lt" pitchFamily="34" charset="-122"/>
                <a:cs typeface="+mn-lt" pitchFamily="34" charset="-120"/>
              </a:rPr>
              <a:t>: ustioni da cibo o liquidi più caldi del previsto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Freddo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punti che restano</a:t>
            </a:r>
            <a:pPr indent="0" marL="0">
              <a:lnSpc>
                <a:spcPct val="120000"/>
              </a:lnSpc>
              <a:buNone/>
            </a:pPr>
            <a:r>
              <a:rPr lang="en-US" sz="1500" dirty="0">
                <a:solidFill>
                  <a:schemeClr val="tx2"/>
                </a:solidFill>
                <a:latin typeface="+mn-lt" pitchFamily="34" charset="0"/>
                <a:ea typeface="+mn-lt" pitchFamily="34" charset="-122"/>
                <a:cs typeface="+mn-lt" pitchFamily="34" charset="-120"/>
              </a:rPr>
              <a:t>: dove la cottura non uniforme lascia sopravvivere i batteri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CHI L'HA SCOPERTO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Percy Spencer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Raytheon, 1945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Anni 40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Magnetron per i radar militari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Una barretta di cioccolato sciolta in tasca</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Raytheon acquisisce Amana Refrigeration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recaplica.com/it/tecnologia/forno-microonde-come-funziona/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FDA · EPA · National Inventors Hall of Fame · Clemson University · Harvard Health Publishing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Forno a microonde: come funziona e perché non fa male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