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filter bubble è la bolla di contenuti simili che un algoritmo costruisce intorno a un utente, filtrando in modo implicito cosa mostrargli in base ai suoi comportamenti passati.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onesta, secondo la ricerca più solida disponibile: un po' entrambi, ma le scelte della persona pesano più dell'algoritmo.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Filter bubble: termine coniato da Pariser nel 2011. Echo chamber: definizione di Jamieson e Cappella, 2008, spazio mediatico chiuso che amplifica i messaggi e li isola dalle repliche.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Architettura descritta da Google Research in un paper del 2016: candidate generation con collaborative filtering, poi ranking separato. Lo schema resta lo standard didattico per spiegare come funzionano questi sistemi.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Studio su 10,1 milioni di utenti, pubblicato su Science: le scelte individuali pesano più dell'ordinamento algoritmico nel limitare l'esposizione a idee diverse (17% in meno di clic per i conservatori, 6% per i progressisti, contro il 5-8% dell'algoritmo).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Pacchetto di studi 2020 Facebook and Instagram Election Study, pubblicati nel 2023 su Nature, condotti con università indipendenti in collaborazione con Meta.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Digital News Report, analizzati dal Reuters Institute su un confronto tra sette paesi europei e gli Stati Uniti.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Sintesi dei tre fattori emersi dagli studi Bakshy 2015 e Reuters Institute sull'esposizione incidentale.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no, l'esperimento del 2020 su Nature non ha trovato effetti misurabili. Seconda domanda per la classe: qual è la differenza tra filter bubble ed echo chamber?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approfondisce le definizioni, il funzionamento tecnico degli algoritmi e i limiti di quello che la ricerca sa davvero sulla polarizzazione.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 bubble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fanno davvero gli algoritmi di raccomandazione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96209" y="2106016"/>
            <a:ext cx="29856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Sei tu o è l'algoritmo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scegliere cosa vedi?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 bubble ed echo chamber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sceglie l'algoritmo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davvero la ricerca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di più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Bolla ed eco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parole diverse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FENOMENI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 bubble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dall'algoritmo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Filtra in modo implicito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Echo chamber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dai rapporti sociali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Rinforza per ripetizione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 scambiati spesso, meccanismi con un'origine diversa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sceglie l'algoritmo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tecniche, un esempio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YOUTUBE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Catalogo enorme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video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Candidate generation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rete neurale seleziona i candidati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secondo modello li ordina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FACEBOOK, 2015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contenuti opposti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meno di probabilità di vederli, dopo l'algoritmo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17%/6%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clic su quei contenuti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meno, conservatori/progressisti, per scelta propria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ricerca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esperimento vero, nel 2020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terzo in meno di contenuti affini, zero effetti misurabili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L'esperimento del 2020 ha ridotto l'esposizione a fonti simili dal 53,7% al 36,2%,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alcun effetto misurabile sulla polarizzazione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REGNO UNITO,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una vera echo chamber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politica, nel Regno Unito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10%+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quota negli Stati Uniti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paese outlier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di più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Persone, non solo codice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PARTI IN GIOCO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L'algoritmo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Seleziona e ordina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Riduce un po' i contenuti che contraddicono le proprie idee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persona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Sceglie cosa cliccare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Pesa più dell'algoritmo nel limitare l'esposizione a idee diverse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piattaforma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Espone anche per caso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usa per le notizie ne incontra pure senza cercarle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algoritmi di raccomandazione causano da soli la polarizzazione politica?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lo dimostrano gli studi disponibili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il nesso non è stabilito con certezza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su YouTube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recaplica.com/it/technology/filter-bubble-algoritmi-di-raccomandazione/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Reuters Institute · Science · Meta Newsroom · Google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Filter bubble: come funzionano gli algoritmi di raccomandazione — Recap</dc:title>
  <dc:subject>PptxGenJS Presentation</dc:subject>
  <dc:creator>Recaplica</dc:creator>
  <cp:lastModifiedBy>Recaplica</cp:lastModifiedBy>
  <cp:revision>1</cp:revision>
  <dcterms:created xsi:type="dcterms:W3CDTF">2026-09-29T17:01:15Z</dcterms:created>
  <dcterms:modified xsi:type="dcterms:W3CDTF">2026-09-29T17:01:15Z</dcterms:modified>
</cp:coreProperties>
</file>