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macOS e Linux non sono solo tre interfacce diverse, cambiano il modo in cui si paga, si aggiorna e si personalizza un computer. Oggi vediamo quattro differenze concrete, chi paga e come, su quale hardware girano, come affrontano sicurezza e aggiornamenti, e dove ciascuno dei tre domina.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gira su hardware di qualunque marca e chiede una licenza a pagamento; macOS è legato solo ai Mac di Apple; Linux è gratuito, open source e fa girare la maggior parte dei server web del mondo pur restando marginale sui desktop personali. Nessuno dei tre è oggettivamente il migliore, la scelta dipende dall'uso che se ne vuole fare, tra lavoro d'ufficio, sviluppo software, gaming o gestione di un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listino Microsoft Store l'edizione Home costa 139 dollari e la Pro 199,99, con l'upgrade da Home a Pro a 99,99 (prezzi del mercato USA rilevati il 6 settembre 2026). Molti utenti non pagano questa cifra direttamente, perché il produttore del PC la include già nel prezzo della macchina, ma la licenza resta un prodotto separato. macOS non ha un prezzo a sé, è incluso nell'acquisto di un Mac. Il kernel Linux è coperto dalla GNU GPL versione 2 (GPL-2.0 only), che garantisce quattro libertà di base, eseguire il programma, studiarne il codice, condividerlo e modificarlo, oltre al diritto di ridistribuirlo e persino venderlo, a patto che chi lo riceve possa ricostruire i binari a partire dai sorgenti.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è un prodotto commerciale di Microsoft, venduto con una licenza una tantum per dispositivo. macOS è distribuito da Apple esclusivamente per il proprio hardware e non viene venduto come prodotto indipendente. Il kernel Linux è coperto dalla GPL-2.0 e i singoli file possono usare licenze diverse ma compatibili, come LGPL, BSD, MIT o Apache-2.0; dietro non c'è un'azienda sola. Distribuzioni come Ubuntu restano gratuite anche per l'uso quotidiano, si paga solo scegliendo un supporto esteso di tipo enterprise, come l'abbonamento Ubuntu Pro.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gira su una gamma molto ampia di computer di marche diverse, purché rispettino requisiti minimi precisi, per Windows 11 un processore 64-bit con almeno 2 core a 1 GHz, 4 GB di RAM, 64 GB di spazio, firmware UEFI con Secure Boot e un chip TPM 2.0. macOS segue la filosofia opposta e gira ufficialmente solo sui Mac. Apple ha avviato dal 2020 la transizione dai processori Intel ai chip Apple Silicon, e dal 2023 tutti i nuovi Mac in vendita montano questi chip (M1, M2, M3, M4); macOS Tahoe (macOS 26, uscito il 15 settembre 2025) è indicato da Apple come l'ultima versione major a supportare ancora i Mac con processore Intel. Rosetta è il livello di traduzione che permette alle app compilate per Intel di girare sui Mac Apple Silicon. Linux, come Windows, non è legato a un solo produttore, gira su PC compatibili x86-64 di qualunque marca, oltre che su server e piccoli computer a scheda singola.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11 richiede firmware UEFI con Secure Boot e un modulo TPM (Trusted Platform Module) versione 2.0 per la sicurezza, oltre a un processore 64-bit con 2 o più core, 4 GB di RAM e 64 GB di spazio. Il TPM 2.0, in particolare, non era presente su una parte consistente del parco PC già in circolazione, che così è rimasta esclusa dall'aggiornamento gratuito. Chi vuole tenere in vita un vecchio portatile senza TPM 2.0 trova spesso in una distribuzione Linux leggera un modo gratuito per allungarne la vita.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Ognuno dei tre sistemi affronta la sicurezza in modo diverso, e nessuno dei tre approcci elimina da solo ogni rischio. Windows 11 punta su una base hardware più robusta, imponendo Secure Boot e TPM 2.0 fin dall'installazione, ma alcune funzioni di protezione, come BitLocker to Go, sono riservate alle edizioni Pro o superiori. macOS beneficia di un parco hardware molto più uniforme, interamente controllato da Apple. Linux, per via del codice sorgente aperto sotto licenza GPL, permette a chiunque di esaminarlo e correggerne le falle. Le distribuzioni con release LTS aggiungono un ciclo prevedibile, 5 anni di aggiornamenti gratuiti a ogni LTS, estendibili fino a 10 (15 con l'add-on Legacy) con l'abbonamento Ubuntu Pro. Oltre alle LTS, Ubuntu rilascia una versione interim ogni sei mesi, con 9 mesi di aggiornamenti ciascuna.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il Mac non prenda virus e che su macOS non serva nessuna protezione. macOS gira solo su hardware Apple, un ambiente più uniforme e controllato rispetto alla varietà di PC compatibili con Windows, ma questo non equivale a un'immunità da malware, phishing o errori dell'utente. Nessun sistema operativo, per la sola scelta di chi lo produce, può considerarsi al riparo da ogni minaccia, e non esiste una risposta univoca su quale dei tre sia il più sicuro.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desktop, a livello worldwide, Windows resta il sistema più diffuso con il 56,55% di quota secondo StatCounter Global Stats a giugno 2026, un dato di traffico web tracciato e non un conteggio diretto delle installazioni, ma comunque la prima rilevazione degli ultimi anni sotto il 60% per Windows; macOS e OS X insieme si fermano attorno al 16,37%, Linux al 4,39%. Tra i giocatori su Steam la distanza è ancora più marcata, Windows al 93,47% ad aprile 2026, Linux al 4,52% dopo aver sfiorato il 5% il mese precedente, complice anche la fine del supporto a Windows 10 che ha spinto parte degli utenti verso soluzioni Linux-based come SteamOS, macOS al 2,01%.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W3Techs, al 6 settembre 2026 Linux fa girare il 62,2% dei siti web il cui sistema operativo è identificabile, e l'insieme delle famiglie Unix e Unix-like supera il 90% dei server riconoscibili, contro circa l'8% di Windows Server. È un ambito d'uso completamente diverso da quello desktop, dove è Windows a dominare, e sui server contano fattori come i costi di licenza, visto che Linux è gratuito da usare e ridistribuire, e la possibilità di personalizzare ogni componente del sistema.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esiste un sistema operativo oggettivamente migliore in assoluto. Chi cerca il software consumer più diffuso e la maggiore compatibilità con periferiche di ogni tipo tende a restare su Windows; chi lavora dentro l'ecosistema Apple, o preferisce hardware e software pensati insieme dallo stesso produttore, sceglie macOS; chi gestisce server, sviluppa software o vuole personalizzare ogni dettaglio del proprio sistema, spesso senza spendere nulla in licenze, si orienta verso una distribuzione Linux. Sono tre filosofie diverse più che tre alternative intercambiabili.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kernel Linux è distribuito sotto GPL-2.0 only, non or later, con un'eccezione esplicita che permette ai programmi utente di chiamare le sue funzioni di sistema senza dover essere a loro volta distribuiti sotto GPL. I singoli file possono usare licenze diverse ma compatibili, come LGPL, BSD, MIT o Apache-2.0. Se c'è tempo, seconda domanda dal quiz del Recap, su quale hardware gira ufficialmente macOS? Solo sui Mac prodotti da Apple.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Windows, macOS e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Licenza, hardware, sicurezza e diffusione a confronto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4122166" y="2106016"/>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cambia davvero tra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Windows, macOS e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paga, e come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Su quale hardware gira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Sicurezza e aggiornamenti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domina ciascuno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paga, e come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Licenza a pagamento, prezzo incluso, codice libero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 PAGA A PARTE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139</a:t>
            </a:r>
            <a:pPr indent="0" marL="0">
              <a:buNone/>
            </a:pPr>
            <a:r>
              <a:rPr lang="en-US" sz="1600" b="1" dirty="0">
                <a:solidFill>
                  <a:schemeClr val="bg1"/>
                </a:solidFill>
                <a:latin typeface="+mj-lt" pitchFamily="34" charset="0"/>
                <a:ea typeface="+mj-lt" pitchFamily="34" charset="-122"/>
                <a:cs typeface="+mj-lt" pitchFamily="34" charset="-120"/>
              </a:rPr>
              <a:t> dollari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Home a listino, Pro 199,99</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È GIÀ NEL PREZZO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macOS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a:t>
            </a:r>
            <a:pPr indent="0" marL="0">
              <a:buNone/>
            </a:pPr>
            <a:r>
              <a:rPr lang="en-US" sz="1600" b="1" dirty="0">
                <a:solidFill>
                  <a:schemeClr val="bg1"/>
                </a:solidFill>
                <a:latin typeface="+mj-lt" pitchFamily="34" charset="0"/>
                <a:ea typeface="+mj-lt" pitchFamily="34" charset="-122"/>
                <a:cs typeface="+mj-lt" pitchFamily="34" charset="-120"/>
              </a:rPr>
              <a:t> a parte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Incluso nell'acquisto di un Mac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È LIBERO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Linux</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0</a:t>
            </a:r>
            <a:pPr indent="0" marL="0">
              <a:buNone/>
            </a:pPr>
            <a:r>
              <a:rPr lang="en-US" sz="1600" b="1" dirty="0">
                <a:solidFill>
                  <a:schemeClr val="accent1"/>
                </a:solidFill>
                <a:latin typeface="+mj-lt" pitchFamily="34" charset="0"/>
                <a:ea typeface="+mj-lt" pitchFamily="34" charset="-122"/>
                <a:cs typeface="+mj-lt" pitchFamily="34" charset="-120"/>
              </a:rPr>
              <a:t> di licenza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Gratuito, kernel GPL-2.0</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CONTROLLA IL SISTEMA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Microsoft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Sviluppa e vende Windows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Licenza a pagamento per dispositivo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Apple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Sviluppa macOS e i Mac</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Sistema incluso nell'hardware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Comunità open source</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Nessuna azienda unica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Kernel Linux sotto licenza GPL-2.0</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Su quale hardware gira</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Qualunque marca, solo i Mac, quasi tutto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HARDWARE, DUE FILOSOFIE OPPOSTE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QUALI COMPUTER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Qualunque marca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REQUISITI MINIMI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TPM 2.0 e Secure Boot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QUALI COMPUTER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i Mac di Apple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DAL 2023</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chip Apple Silicon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Windows si adatta a molte macchine, macOS a una sola famiglia.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817565" y="2106016"/>
            <a:ext cx="187365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tanti PC più vecchi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restano fuori da Windows 11?</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Sicurezza e aggiornamenti</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strade diverse, nessuna immunità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SICUREZZA E AGGIORNAMENTI, TRE STRADE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per ogni LTS</a:t>
            </a:r>
            <a:pPr indent="0" marL="0">
              <a:lnSpc>
                <a:spcPct val="120000"/>
              </a:lnSpc>
              <a:buNone/>
            </a:pPr>
            <a:r>
              <a:rPr lang="en-US" sz="1500" dirty="0">
                <a:solidFill>
                  <a:schemeClr val="tx2"/>
                </a:solidFill>
                <a:latin typeface="+mn-lt" pitchFamily="34" charset="0"/>
                <a:ea typeface="+mn-lt" pitchFamily="34" charset="-122"/>
                <a:cs typeface="+mn-lt" pitchFamily="34" charset="-120"/>
              </a:rPr>
              <a:t>: di aggiornamenti gratuiti, con Ubuntu</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TPM di Windows 11</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Secure Boot, imposti dall'installazione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produttore per macOS</a:t>
            </a:r>
            <a:pPr indent="0" marL="0">
              <a:lnSpc>
                <a:spcPct val="120000"/>
              </a:lnSpc>
              <a:buNone/>
            </a:pPr>
            <a:r>
              <a:rPr lang="en-US" sz="1500" dirty="0">
                <a:solidFill>
                  <a:schemeClr val="tx2"/>
                </a:solidFill>
                <a:latin typeface="+mn-lt" pitchFamily="34" charset="0"/>
                <a:ea typeface="+mn-lt" pitchFamily="34" charset="-122"/>
                <a:cs typeface="+mn-lt" pitchFamily="34" charset="-120"/>
              </a:rPr>
              <a:t>: parco hardware uniforme, controllato da Apple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Anche il Mac va protetto.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macOS gira su un parco hardware uniforme e controllato da Apple, ma questo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equivale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un'immunità da malware, phishing o errori dell'utente.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Dove domina ciascuno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Desktop, gaming, server, tre classifiche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ARENE, TRE CLASSIFICHE DIVERSE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56,55%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desktop worldwide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quota di Windows a giugno 2026, dati StatCounter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93,47%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giocatori su Steam</a:t>
            </a:r>
            <a:pPr indent="0" marL="0">
              <a:lnSpc>
                <a:spcPct val="120000"/>
              </a:lnSpc>
              <a:buNone/>
            </a:pPr>
            <a:r>
              <a:rPr lang="en-US" sz="1500" dirty="0">
                <a:solidFill>
                  <a:schemeClr val="tx2"/>
                </a:solidFill>
                <a:latin typeface="+mn-lt" pitchFamily="34" charset="0"/>
                <a:ea typeface="+mn-lt" pitchFamily="34" charset="-122"/>
                <a:cs typeface="+mn-lt" pitchFamily="34" charset="-120"/>
              </a:rPr>
              <a:t>: Windows ad aprile 2026, Linux al 4,52%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siti web</a:t>
            </a:r>
            <a:pPr indent="0" marL="0">
              <a:lnSpc>
                <a:spcPct val="120000"/>
              </a:lnSpc>
              <a:buNone/>
            </a:pPr>
            <a:r>
              <a:rPr lang="en-US" sz="1500" dirty="0">
                <a:solidFill>
                  <a:schemeClr val="tx2"/>
                </a:solidFill>
                <a:latin typeface="+mn-lt" pitchFamily="34" charset="0"/>
                <a:ea typeface="+mn-lt" pitchFamily="34" charset="-122"/>
                <a:cs typeface="+mn-lt" pitchFamily="34" charset="-120"/>
              </a:rPr>
              <a:t>: girano su Linux, tra quelli con sistema operativo noto, dati W3Techs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DESKTOP CONTRO SERVER WEB</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Sul desktop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WINDOWS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56,55% a giugno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LINUX</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Sui server web</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LINUX</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62,2% dei siti noti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WINDOWS SERVER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l'8%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sistema del proprio computer è spesso l'opposto di quello dei siti visitati.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SOFTWARE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Ufficio</a:t>
            </a:r>
            <a:pPr indent="0" marL="0">
              <a:buNone/>
            </a:pPr>
            <a:r>
              <a:rPr lang="en-US" sz="1600" b="1" dirty="0">
                <a:solidFill>
                  <a:schemeClr val="bg1"/>
                </a:solidFill>
                <a:latin typeface="+mj-lt" pitchFamily="34" charset="0"/>
                <a:ea typeface="+mj-lt" pitchFamily="34" charset="-122"/>
                <a:cs typeface="+mj-lt" pitchFamily="34" charset="-120"/>
              </a:rPr>
              <a:t> e gaming</a:t>
            </a:r>
            <a:endParaRPr lang="en-US" sz="3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Desktop consumer e periferiche varie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L'ECOSISTEMA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macOS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00" b="1" dirty="0">
                <a:solidFill>
                  <a:schemeClr val="bg1"/>
                </a:solidFill>
                <a:latin typeface="+mj-lt" pitchFamily="34" charset="0"/>
                <a:ea typeface="+mj-lt" pitchFamily="34" charset="-122"/>
                <a:cs typeface="+mj-lt" pitchFamily="34" charset="-120"/>
              </a:rPr>
              <a:t>Lavoro</a:t>
            </a:r>
            <a:pPr indent="0" marL="0">
              <a:buNone/>
            </a:pPr>
            <a:r>
              <a:rPr lang="en-US" sz="1600" b="1" dirty="0">
                <a:solidFill>
                  <a:schemeClr val="bg1"/>
                </a:solidFill>
                <a:latin typeface="+mj-lt" pitchFamily="34" charset="0"/>
                <a:ea typeface="+mj-lt" pitchFamily="34" charset="-122"/>
                <a:cs typeface="+mj-lt" pitchFamily="34" charset="-120"/>
              </a:rPr>
              <a:t> creativo</a:t>
            </a:r>
            <a:endParaRPr lang="en-US" sz="3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Desktop consumer, ecosistema Apple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CONTROLLO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Linux</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50" b="1" dirty="0">
                <a:solidFill>
                  <a:schemeClr val="accent1"/>
                </a:solidFill>
                <a:latin typeface="+mj-lt" pitchFamily="34" charset="0"/>
                <a:ea typeface="+mj-lt" pitchFamily="34" charset="-122"/>
                <a:cs typeface="+mj-lt" pitchFamily="34" charset="-120"/>
              </a:rPr>
              <a:t>Server</a:t>
            </a:r>
            <a:pPr indent="0" marL="0">
              <a:buNone/>
            </a:pPr>
            <a:r>
              <a:rPr lang="en-US" sz="1600" b="1" dirty="0">
                <a:solidFill>
                  <a:schemeClr val="accent1"/>
                </a:solidFill>
                <a:latin typeface="+mj-lt" pitchFamily="34" charset="0"/>
                <a:ea typeface="+mj-lt" pitchFamily="34" charset="-122"/>
                <a:cs typeface="+mj-lt" pitchFamily="34" charset="-120"/>
              </a:rPr>
              <a:t> e hosting</a:t>
            </a:r>
            <a:endParaRPr lang="en-US" sz="3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Sviluppo e gaming in crescita</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Sotto quale licenza è distribuito il kernel Linux?</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Licenza proprietaria Linux Foundation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GNU General Public License versione 2 (GPL-2.0 only)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Apache License 2.0</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recaplica.com/it/tecnologia/differenze-windows-macos-linux/</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 kernel.org · Apple · StatCounter · W3Techs · Canonical · GamingOnLinux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macOS e Linux a confronto: differenze, vantaggi e svantaggi — Recap</dc:title>
  <dc:subject>PptxGenJS Presentation</dc:subject>
  <dc:creator>Recaplica</dc:creator>
  <cp:lastModifiedBy>Recaplica</cp:lastModifiedBy>
  <cp:revision>1</cp:revision>
  <dcterms:created xsi:type="dcterms:W3CDTF">2026-09-29T17:01:14Z</dcterms:created>
  <dcterms:modified xsi:type="dcterms:W3CDTF">2026-09-29T17:01:14Z</dcterms:modified>
</cp:coreProperties>
</file>