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diagramma entità-relazione è la mappa che si disegna prima di costruire un database: entità, attributi e relazioni, prima ancora delle tabelle.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 un modello concettuale, il diagramma entità-relazione: descrive entità, attributi e relazioni, non ancora lo schema fisico del database.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L'entità è l'oggetto da tracciare, l'attributo la proprietà che lo descrive, la relazione il collegamento tra due entità.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cardinalità dice quante istanze di un'entità si collegano a quante istanze di un'altra: uno a uno come persona e passaporto, uno a molti come reparto e medici, molti a molti come dipendenti e progetti.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Chen usa rettangoli per le entità, ovali per gli attributi e rombi per le relazioni. Crow's Foot disegna la cardinalità con linee che finiscono in un cerchio, una barra o un piede di corvo.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esempio: le entità Studente, Corso e Docente; gli attributi StudentID e CourseName; le relazioni come 'lo Studente si iscrive al Corso' o 'il Docente insegna il Corso'; infine la cardinalità di ogni relazione, disegnata con Chen o Crow's Foot.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errore comune è pensare che il diagramma ER sia già lo schema finale. In realtà è un modello concettuale: la traduzione in tabelle avviene dopo, e per le relazioni molti a molti richiede un passaggio in più.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molte occorrenze, la cardinalità 'molti'. Seconda domanda per la classe: perché una relazione molti a molti non basta come singola tabella nel database relazionale?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diagramma ER: entità, attributi, relazioni, cardinalità, e due notazioni per disegnarlo. Un passaggio concettuale prima delle tabelle vere e proprie.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Diagramma entità relazione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costruisce,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DATABASE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06041" y="1737208"/>
            <a:ext cx="30471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progetta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prima di scrivere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tabelle?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elementi di base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istanze si collegano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Chen o Crow's Foot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Costruire il diagramma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MATTONI DEL MODELLO 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Entità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L'oggetto da tracciare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persona, un oggetto, un concetto o un evento, come uno Studente o un Corso.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Attributo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proprietà che lo descrive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Un'informazione sull'entità, come lo StudentID di uno Studente.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collegamento tra entità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L'associazione tra due entità, come uno Studente che si iscrive a un Corso.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A UNO (1:1)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Passaporto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persona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persona, un solo passaporto.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A MOLTI (1:N)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Reparto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medici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medici in un reparto.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 A MOLTI (N:M)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Progetti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N:M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dipendenti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dipendenti su più progetti.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NOTAZIONI, STESSI CONCETTI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Notazione di Chen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Rettangolo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Rombo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Crow's Foot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Barra sulla linea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Piede di corvo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notazioni dicono la stessa cosa.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COSTRUISCE, IN TRE PASSAGGI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Entità e attributi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tracciare, e come descriverlo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collegano le entità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Cardinalità e simboli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Quante istanze, con quale notazione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MODELLO, NON LA TABELLA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diagramma ER non è lo schema del database relazionale.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 passaggio concettuale, precedente: descrive la struttura dei dati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che diventi un insieme di tabelle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notazione Crow's Foot, cosa indica il piede di corvo?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Zero occorrenze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sola occorrenza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Molte occorrenze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recaplica.com/it/tecnologia/diagramma-entita-relazione-cose-e-come-si-costruisce/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Visual Paradigm · freeCodeCamp · GeeksforGeeks · LibreTexts (Watt &amp; Eng)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Diagramma entità relazione: cos'è e come si costruisce — Recap</dc:title>
  <dc:subject>PptxGenJS Presentation</dc:subject>
  <dc:creator>Recaplica</dc:creator>
  <cp:lastModifiedBy>Recaplica</cp:lastModifiedBy>
  <cp:revision>1</cp:revision>
  <dcterms:created xsi:type="dcterms:W3CDTF">2026-09-29T17:01:14Z</dcterms:created>
  <dcterms:modified xsi:type="dcterms:W3CDTF">2026-09-29T17:01:14Z</dcterms:modified>
</cp:coreProperties>
</file>