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DBMS è il software che permette di creare, interrogare e aggiornare i dati di un database, senza dover sapere come sono salvati fisicamente, secondo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persona a farlo riga per riga: è il DBMS, il software che crea, interroga e aggiorna i dati al posto di chi amministra il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Snowflake, i metodi più vecchi, fogli di calcolo, documenti di testo o file stampati, erano lenti e portavano a dati duplicati o isolati, di scarsa qualità e con una sicurezza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colloca la progettazione del modello relazionale negli anni '70: i dati stanno in tabelle collegate da chiavi esterne e si interrogano con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elenca almeno quattro famiglie NoSQL molto diverse tra loro, documentale, chiave-valore, colonnare e a grafo, ciascuna pensata per un problema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descrive il modello a rete come simile al gerarchico, con una differenza precisa, ogni record figlio può collegarsi a più record genitori invece che a uno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confonde i due modelli immagina la stessa struttura ad albero: la differenza sta proprio nel numero di genitori che un figlio può avere.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più di uno: è la differenza rispetto al modello gerarchico, dove ogni figlio ha un solo genitore. Seconda domanda per la classe, quale DBMS relazionale conoscete già di nome?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relazionale, con le sue tabelle e le sue chiavi, resta il più diffuso tra tutti.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crea, interroga e aggiorna un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26918" y="2106016"/>
            <a:ext cx="24972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in ordine i dati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migliaia di clienti?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gestisce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File e fogli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Duplicati o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Debole (Snowflake)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Centralizzati, coerenti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da garantire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DBMS riduce la ridondanza e centralizza 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Tabelle collegate da chiavi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DBMS RELAZIONALI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Snowflake e MongoDB.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 nasce negli anni '70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tabelle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FAMIGLIE NOSQL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JSON, BSON o XML, annidabili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è un esempio citato da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Chiave-valore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attributo, un valore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e Riak KV sono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grafo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Nodi collegati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è un esempio citato da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modelli più antichi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GENITORI PER FIGLIO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genitore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gerarchico, come un albero genealogico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a rete, con una struttura a grafo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attributi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orientato a oggetti, con legami che persistono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 rete non è una copia del gerarchico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gerarchico ammette un solo genitore per figlio,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 rete 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modello a rete, quanti genitori può avere un dato figlio?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Più di 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uno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recaplica.com/it/tecnologia/dbms-cose-tipi-esempi/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cos'è, i tipi principali e alcuni esempi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