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confronto tra i due modelli non riguarda quale sia migliore in assoluto, ma quale si adatta meglio al tipo di dato e al caso d'uso.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MongoDB, Redis, Neo4j e Apache Cassandra sono database non relazionali molto diffusi, e nessuno di loro organizza i dati in tabelle come fa un database relazionale.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quarto modello, a colonne larghe, lo rappresenta Apache Cassandra: lo vediamo più avanti, parlando di scalabilità.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nel modello relazionale ogni riga condivide lo stesso insieme di colonne predefinito, mentre nel NoSQL lo schema segue il modello scelto, documento, chiave-valore, grafo o colonna larga.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che NoSQL significhi nessuna struttura immagina dati caotici; in realtà lo schema esiste, solo che si adatta documento per documento invece di essere identico per ogni riga.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i database relazionali sono pensati per la scalabilità verticale con una capacità limitata di estendersi in orizzontale, mentre i database NoSQL sono progettati per scalare in entrambe le direzioni. Apache Cassandra punta proprio sullo scale-out su hardware comune, con un throughput che cresce in modo lineare a ogni processore aggiunto.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MongoDB, un sistema distribuito deve reggere le partizioni di rete: la vera scelta, quando la comunicazione tra i nodi si interrompe, è tra mantenere la consistenza o la disponibilità. MongoDB, per esempio, è configurabile come sistema più orientato alla consistenza o alla disponibilità, a seconda delle impostazioni scelte.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bisogna scegliere tra consistenza e disponibilità: reggere le partizioni di rete è comunque richiesto a un sistema distribuito, secondo MongoDB. Seconda domanda per la classe, MongoDB può essere configurato come sistema orientato alla consistenza o alla disponibilità?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 database relazionali, con le loro chiavi e tabelle, restano la scelta di base per i dati strutturati.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 e non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conviene l'uno, quando conviene 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721913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tabelle non sono l'unico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modo di organizzare i dati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modelli non relazionali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Documenti, chiavi, grafi, colonne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ESEMPIO PER MODELLO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MongoDB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Documentale, documenti con campi liberi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MongoDB, arrivato nel 2009 insieme a CouchDB.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Chiave-valore, accesso rapido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hash, insiemi e liste, non solo stringhe.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Neo4j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grafo, nodi uniti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interroga con una traversal.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 fisso o flessibile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impone la struttura ai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LOGICHE DI SCHEMA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Fisso, uguale per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una volta creato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non relazionale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Definito per il modello scelto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agile, documento per documento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NoSQL adatta lo schema al modello dei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documenti restano organizzati, anche con campi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diversi nella stessa raccolta possono avere campi diversi tra loro, secondo MongoDB, ma restano comunque strutturati.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Scalabilità, verticale e orizzontale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macchina più grande o più macchine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server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 le risorse di un solo server.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NOSQL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Doppia via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direzioni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Scala in entrambe le direzioni.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COLONNE LARGHE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Cassandra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nodi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Scale-out su hardware comune.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compromesso dei sistemi distribuiti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TEOREMA 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Consistenza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Tutti i nodi vedono gli stessi dati.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Disponibilità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sistema risponde sempre.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Tolleranza di partizione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Regge anche se la rete si spezza.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quando la comunicazione tra i nodi di un sistema distribuito si interrompe, secondo il teorema CAP?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Bisogna scegliere tra consistenza e disponibilità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si ferma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sistema resta consistente e disponibile insieme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recaplica.com/it/tecnologia/database-relazionali-vs-non-relazionali/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AWS · MongoDB · Redis · Neo4j · Cassandra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 e non relazionali: differenze ed esempi pratici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