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cervello umano e un moderno modello linguistico elaborano informazioni in modi profondamente diversi. Gli umani imparano da pochi esempi seguendo principi strutturati, i modelli assorbono statistiche da quantità enormi di testo. Vediamo come si arriva al linguaggio nei due casi, come sono costruiti i due sistemi, dove il ragionamento dei modelli mostra crepe e perché la domanda sulla coscienza, al 2026, resta aperta.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modello linguistico costruisce le proprie capacità analizzando statistiche di ricorrenza su centinaia di miliardi di parole di testo. Un bambino raggiunge una competenza linguistica paragonabile con un'esposizione molto più piccola, applicando quelli che i ricercatori chiamano principi strutturati, cioè vincoli che sembrano guidare l'apprendimento fin dall'inizio. In letteratura questo scarto si chiama poverty of the stimulus, povertà dello stimolo, perché il segnale linguistico a disposizione di un bambino è in proporzione molto meno ricco dei corpora su cui si allena un modello, eppure basta.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differenza più citata riguarda il modo in cui si acquisisce il linguaggio. Un modello analizza statistiche di ricorrenza su centinaia di miliardi di parole di testo, un bambino raggiunge una competenza paragonabile con un'esposizione molto più piccola. C'è anche una differenza di scopo, perché un umano impara il linguaggio comunicando attivamente, chiede, esprime bisogni, corregge il tiro in base alle reazioni di chi ascolta, mentre un modello in addestramento è soprattutto un ricevitore passivo di testo grezzo, ottimizzato a prevedere la parola successiva.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del 2026 pubblicato su Communications Psychology mette a confronto le due architetture punto per punto. I neuroni biologici lavorano con segnali asincroni, i nodi di un modello con calcolo sincrono. Il cervello ha regioni specializzate, il modello un'elaborazione perlopiù omogenea tra gli strati. La rappresentazione è fatta di pattern di attività neurale radicati nel corpo da una parte, di vettori numerici ad alta dimensionalità dall'altra. Anche il trattamento del significato cambia, con distinzioni fini che preservano sfumature e contesto da un lato, e distinzioni compresse che catturano gli schemi statistici dominanti dall'altro.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Senza percezione, corpo e azione diretta sul mondo, un sistema addestrato solo su dati linguistici fatica a collegare i simboli del testo a un'esperienza reale, ed è uno dei divari empirici individuati confrontando modelli linguistici e risposte cerebrali umane. Gli altri due punti deboli emergono con una certa costanza negli studi, cioè la pragmatica sociale, perché i modelli faticano a cogliere le sfumature di parole il cui significato cambia a seconda del contesto sociale, e il senso comune fisico, cioè le intuizioni quasi automatiche di un umano su peso, spazio e causalità quotidiana.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studio del 2026 descrive cali di accuratezza definiti catastrofici a fronte di semplici parafrasi o di informazioni irrilevanti aggiunte alla domanda. Lo stesso vale per i problemi logici costruiti su uno schema mai incontrato in addestramento, anche quando la struttura è identica a quella di esercizi già risolti correttamente, e in questi casi la generalizzazione resta parziale. È una fragilità che il ragionamento umano, pur con i suoi limiti, non mostra allo stesso modo. Una ricerca condotta con la magnetoencefalografia suggerisce però che un addestramento mirato su comprensione sociale ed emotiva e su senso comune fisico può avvicinare le risposte dei modelli a quelle umane, quindi il divario non sembra incolmabile per principio, ma richiede lavoro specifico e non solo più dati generici.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conclusione degli autori è esplicita, allo stato delle conoscenze al 2026 è prematuro affermare o escludere che un modello linguistico possa essere cosciente. Il dibattito, scientifico e filosofico, resta quindi aperto in entrambe le direzioni, e la fluidità di una risposta non basta come prova, perché i modelli sono addestrati anche su conversazioni tra persone coscienti e ne imitano naturalmente i tratti.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Senza percezione, corpo e azione diretta sul mondo, un sistema addestrato solo su dati linguistici fatica a collegare i simboli del testo a un'esperienza reale, ed è uno dei divari empirici individuati confrontando modelli linguistici e risposte cerebrali umane. Se c'è tempo, seconda domanda dal quiz del Recap, cosa succede spesso all'accuratezza di un modello se si riformula leggermente una domanda o si aggiunge un dettaglio irrilevante? (Può calare in modo drastico, anche su compiti che il modello svolgeva correttamente nella formulazione originale.)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Mente umana e 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 modi di elaborare il mondo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DUE ALLIEVI, DUE STRADE</a:t>
            </a:r>
            <a:endParaRPr lang="en-US" sz="1300" dirty="0"/>
          </a:p>
        </p:txBody>
      </p:sp>
      <p:sp>
        <p:nvSpPr>
          <p:cNvPr id="3" name="Shape 1"/>
          <p:cNvSpPr/>
          <p:nvPr/>
        </p:nvSpPr>
        <p:spPr>
          <a:xfrm>
            <a:off x="3591306" y="2843632"/>
            <a:ext cx="206253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parole servono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imparare a parlare?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strade al linguaggio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Architetture agli antipodi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crepe del ragionamento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domanda senza risposta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ARRIVA AL LINGUAGGIO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 bambino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PAROLE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Molte meno, e bastano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IMPARA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Comunicando attivamente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 modello linguistico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PAROLE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Centinaia di miliardi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IMPARA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Prevedendo la parola dopo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obiettivi di apprendimento diversi, non due velocità dello stesso processo.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CONFRONTO PUNTO PER PUNTO DELLO STUDIO DEL 2026</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Cervello umano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UNITÀ DI BASE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Neuroni elettrochimici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CONNETTIVITÀ</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Sparsa, quasi tutta locale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Modello linguistico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UNITÀ DI BASE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Nodi matematici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CONNETTIVITÀ</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Densa, tutti con tutti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Una rete sparsa small-world contro una connettività fitta fra gli strati.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I MODELLI RESTANO INDIETRO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Grounding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L'ancoraggio al mondo fisico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Manca a un modello addestrato solo su testo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Pragmatica sociale</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senso cambia col contesto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 modelli faticano a cogliere le sfumature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Senso comune fisico</a:t>
            </a:r>
            <a:endParaRPr lang="en-US" sz="16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Peso, spazio, causalità</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Colto con minore sicurezza dal solo testo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lo stesso ragionamento a velocità diversa.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piccolo cambiamento nella formulazione di una domanda, anche senza alterarne il senso, può far calare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 modo drastico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l'accuratezza di un modello su un compito che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prima svolgeva bene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VERDETTO DELLO STUDIO DEL 2024</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Prematuro affermare o escludere che un modello sia cosciente.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Finché le teorie della coscienza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sono verificabili</a:t>
            </a:r>
            <a:pPr indent="0" marL="0">
              <a:lnSpc>
                <a:spcPct val="125000"/>
              </a:lnSpc>
              <a:buNone/>
            </a:pPr>
            <a:r>
              <a:rPr lang="en-US" sz="1750" dirty="0">
                <a:solidFill>
                  <a:srgbClr val="D8D6CF"/>
                </a:solidFill>
                <a:latin typeface="+mn-lt" pitchFamily="34" charset="0"/>
                <a:ea typeface="+mn-lt" pitchFamily="34" charset="-122"/>
                <a:cs typeface="+mn-lt" pitchFamily="34" charset="-120"/>
              </a:rPr>
              <a:t> empiricamente in modo condiviso, sostengono gli autori, trarre conclusioni in un senso o nell'altro resterebbe un esercizio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scientifico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cos'è il grounding che manca a un modello solo testuale?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velocità con cui il modello genera la risposta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legame tra le parole e il mondo fisico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numero di parametri del modello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recaplica.com/it/tecnologia/cognizione-umana-vs-intelligenza-artificiale/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Communications Psychology · arXiv · Humanities and Social Sciences Communications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Cognizione umana e intelligenza artificiale: cosa dice la scienza sulle differenze — Recap</dc:title>
  <dc:subject>PptxGenJS Presentation</dc:subject>
  <dc:creator>Recaplica</dc:creator>
  <cp:lastModifiedBy>Recaplica</cp:lastModifiedBy>
  <cp:revision>1</cp:revision>
  <dcterms:created xsi:type="dcterms:W3CDTF">2026-09-29T17:01:14Z</dcterms:created>
  <dcterms:modified xsi:type="dcterms:W3CDTF">2026-09-29T17:01:14Z</dcterms:modified>
</cp:coreProperties>
</file>