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cervello umano e un moderno modello linguistico elaborano informazioni in modi profondamente diversi. Gli umani imparano da pochi esempi seguendo principi strutturati, i modelli assorbono statistiche da quantità enormi di testo. Vediamo come si arriva al linguaggio nei due casi, come sono costruiti i due sistemi, dove il ragionamento dei modelli mostra crepe e perché la domanda sulla coscienza, al 2026, resta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modello linguistico costruisce le proprie capacità analizzando statistiche di ricorrenza su centinaia di miliardi di parole di testo. Un bambino raggiunge una competenza linguistica paragonabile con un'esposizione molto più piccola, applicando quelli che i ricercatori chiamano principi strutturati, cioè vincoli che sembrano guidare l'apprendimento fin dall'inizio. In letteratura questo scarto si chiama poverty of the stimulus, povertà dello stimolo, perché il segnale linguistico a disposizione di un bambino è in proporzione molto meno ricco dei corpora su cui si allena un modello, eppure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differenza più citata riguarda il modo in cui si acquisisce il linguaggio. Un modello analizza statistiche di ricorrenza su centinaia di miliardi di parole di testo, un bambino raggiunge una competenza paragonabile con un'esposizione molto più piccola. C'è anche una differenza di scopo, perché un umano impara il linguaggio comunicando attivamente, chiede, esprime bisogni, corregge il tiro in base alle reazioni di chi ascolta, mentre un modello in addestramento è soprattutto un ricevitore passivo di testo grezzo, ottimizzato a prevedere la parola successiva.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bambino che sente per la prima volta la parola morbido toccando un cuscino la collega subito a una sensazione fisica precisa. Un modello linguistico che incontra quella parola in un testo la collega solo ad altre parole che compaiono spesso vicino a essa, non ha un cuscino da toccare, e questo limite ha un nome preciso, manca il grounding, l'ancoraggio all'esperienza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2026 pubblicato su Communications Psychology mette a confronto le due architetture punto per punto. I neuroni biologici lavorano con segnali asincroni, i nodi di un modello con calcolo sincrono. Il cervello ha regioni specializzate, il modello un'elaborazione perlopiù omogenea tra gli strati. La rappresentazione è fatta di pattern di attività neurale radicati nel corpo da una parte, di vettori numerici ad alta dimensionalità dall'altra. Anche il trattamento del significato cambia, con distinzioni fini che preservano sfumature e contesto da un lato, e distinzioni compresse che catturano gli schemi statistici dominanti dall'altro.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limite classico della memoria a breve termine umana, circa sette elementi, è il numero magico individuato dallo studio di George Miller, citato dalla scienza cognitiva come esempio dei vincoli strutturali della mente, e non ha un equivalente diretto nei modelli linguistici. I modelli più grandi arrivano, al 2026, a scale che vanno da miliardi a migliaia di miliardi di parametri, distribuiti su decine o centinaia di strati. È l'ennesimo terreno su cui il paragone diretto col cervello umano, che non funziona per parametri nello stesso senso, va preso con cautela.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percezione, corpo e azione diretta sul mondo, un sistema addestrato solo su dati linguistici fatica a collegare i simboli del testo a un'esperienza reale, ed è uno dei divari empirici individuati confrontando modelli linguistici e risposte cerebrali umane. Gli altri due punti deboli emergono con una certa costanza negli studi, cioè la pragmatica sociale, perché i modelli faticano a cogliere le sfumature di parole il cui significato cambia a seconda del contesto sociale, e il senso comune fisico, cioè le intuizioni quasi automatiche di un umano su peso, spazio e causalità quotidiana.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studio del 2026 descrive cali di accuratezza definiti catastrofici a fronte di semplici parafrasi o di informazioni irrilevanti aggiunte alla domanda. Lo stesso vale per i problemi logici costruiti su uno schema mai incontrato in addestramento, anche quando la struttura è identica a quella di esercizi già risolti correttamente, e in questi casi la generalizzazione resta parziale. È una fragilità che il ragionamento umano, pur con i suoi limiti, non mostra allo stesso modo. Una ricerca condotta con la magnetoencefalografia suggerisce però che un addestramento mirato su comprensione sociale ed emotiva e su senso comune fisico può avvicinare le risposte dei modelli a quelle umane, quindi il divario non sembra incolmabile per principio, ma richiede lavoro specifico e non solo più dati generici.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2024 propone una griglia per classificare le diverse teorie della coscienza lungo due assi, cioè se la coscienza dipenda da una struttura fisica o da una funzione, e se richieda fenomeni semplici o complessi. La rassegna passa in esame posizioni distanti tra loro, dalla teoria dell'informazione integrata, che lega la coscienza umana al grado di interconnessione dell'informazione nel cervello, alle teorie del pensiero di ordine superiore, per cui basta un pensiero, esso stesso non cosciente, rivolto a un contenuto di primo livello.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LLM sono progettati da persone, addestrati su testi scritti da persone e perfezionati per riprodurre tratti tipicamente umani. Alcuni ricercatori lo descrivono come un circolo ricorsivo di antropomorfismo, perché più un modello imita bene il modo di esprimersi umano, più diventa difficile distinguere una capacità cognitiva reale della macchina dalla semplice proiezione psicologica di chi la usa. È un motivo in più per trattare con cautela sia gli entusiasmi sia le liquidazioni sbrigative, e per continuare a distinguere cosa un algoritmo sta effettivamente facendo sotto il cofano da cosa sembra che stia facendo agli occhi di chi legge l'output.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conclusione degli autori è esplicita, allo stato delle conoscenze al 2026 è prematuro affermare o escludere che un modello linguistico possa essere cosciente. Il dibattito, scientifico e filosofico, resta quindi aperto in entrambe le direzioni, e la fluidità di una risposta non basta come prova, perché i modelli sono addestrati anche su conversazioni tra persone coscienti e ne imitano naturalmente i tratti.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Senza percezione, corpo e azione diretta sul mondo, un sistema addestrato solo su dati linguistici fatica a collegare i simboli del testo a un'esperienza reale, ed è uno dei divari empirici individuati confrontando modelli linguistici e risposte cerebrali umane. Se c'è tempo, seconda domanda dal quiz del Recap, cosa succede spesso all'accuratezza di un modello se si riformula leggermente una domanda o si aggiunge un dettaglio irrilevante? (Può calare in modo drastico, anche su compiti che il modello svolgeva correttamente nella formulazione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Mente umana e 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modi di elaborare il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DUE ALLIEVI, DUE STRADE</a:t>
            </a:r>
            <a:endParaRPr lang="en-US" sz="1300" dirty="0"/>
          </a:p>
        </p:txBody>
      </p:sp>
      <p:sp>
        <p:nvSpPr>
          <p:cNvPr id="3" name="Shape 1"/>
          <p:cNvSpPr/>
          <p:nvPr/>
        </p:nvSpPr>
        <p:spPr>
          <a:xfrm>
            <a:off x="3591306" y="2843632"/>
            <a:ext cx="20625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parole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imparare a parlare?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strade al linguaggio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Architetture agli antipodi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crepe del ragionamento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senza risposta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Due strade al linguaggio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Poche parole, o centinaia di miliardi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LINGUAGGIO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 bambino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Molte meno, e bastano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Comunicando attivamente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 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Centinaia di miliardi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Prevedendo la parola dopo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obiettivi di apprendimento diversi, non due velocità dello stesso processo.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ESEMPIO PRATICO, LA PAROLA MORBIDO</a:t>
            </a:r>
            <a:endParaRPr lang="en-US" sz="1300" dirty="0"/>
          </a:p>
        </p:txBody>
      </p:sp>
      <p:sp>
        <p:nvSpPr>
          <p:cNvPr id="3" name="Shape 1"/>
          <p:cNvSpPr/>
          <p:nvPr/>
        </p:nvSpPr>
        <p:spPr>
          <a:xfrm>
            <a:off x="5557164" y="2106016"/>
            <a:ext cx="240954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significa morbido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 un modello?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Architetture agli antipodi</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Neuroni e nodi, due reti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PUNTO PER PUNTO DELLO STUDIO DEL 2026</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Cervello umano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Neuroni elettrochimici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Sparsa, quasi tutta locale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Nodi matematici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Densa, tutti con tutti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Una rete sparsa small-world contro una connettività fitta fra gli strati.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LIMITE UMANO, UNA SCALA ARTIFICIALE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circa 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elementi in memoria a breve termine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limite classico individuato da George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Miliardi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parametri, fino a migliaia di miliardi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distribuiti su decine o centinaia di strati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Le crepe del ragionamento</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divari che gli studi trovano spesso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I MODELLI RESTANO INDIETRO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L'ancoraggio al mondo fisico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Manca a un modello addestrato solo su testo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Pragmatica sociale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senso cambia col contesto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modelli faticano a cogliere le sfumature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Senso comune fisico</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Peso, spazio, causalità</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Colto con minore sicurezza dal solo testo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lo stesso ragionamento a velocità diversa.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piccolo cambiamento nella formulazione di una domanda, anche senza alterarne il senso, può far calare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modo drastico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l'accuratezza di un modello su un compito 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prima svolgeva bene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La domanda senza risposta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Coscienza, e il rischio di proiettare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POSIZIONI IN CAMPO, STUDIO DEL 2024</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Due assi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Come lo studio le classifica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Struttura o funzione, fenomeni semplici o complessi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Informazione integrata</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teoria della coscienza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Legata all'interconnessione nel cervello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Ordine superiore</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Un'altra famiglia di teorie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pensiero rivolto a un contenuto di primo livello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RISCHIO DI PROIETTARE</a:t>
            </a:r>
            <a:endParaRPr lang="en-US" sz="1300" dirty="0"/>
          </a:p>
        </p:txBody>
      </p:sp>
      <p:sp>
        <p:nvSpPr>
          <p:cNvPr id="3" name="Shape 1"/>
          <p:cNvSpPr/>
          <p:nvPr/>
        </p:nvSpPr>
        <p:spPr>
          <a:xfrm>
            <a:off x="3432048" y="2843632"/>
            <a:ext cx="29733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è difficile distinguere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capacità e proiezione?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VERDETTO DELLO STUDIO DEL 2024</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Prematuro affermare o escludere che un modello sia cosciente.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Finché le teorie della coscienza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sono verificabili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empiricamente in modo condiviso, sostengono gli autori, trarre conclusioni in un senso o nell'altro resterebbe un esercizio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scientifico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grounding che manca a un modello solo testuale?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velocità con cui il modello genera la risposta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legame tra le parole e il mondo fisico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parametri del modello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recaplica.com/it/tecnologia/cognizione-umana-vs-intelligenza-artificiale/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Cognizione umana e intelligenza artificiale: cosa dice la scienza sulle differenze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