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è un linguaggio di scripting lato server, nato nel 1994 per il web, il codice gira sul server e produce l'HTML che arriva al browser. Vediamo come funziona, da dove viene, chi lo usa nel 2026 e perché la sua fama non corrisponde ai numeri.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apri una pagina fatta con WordPress non stai leggendo codice PHP, stai leggendo il suo risultato. Il codice viene eseguito sul server, che genera l'HTML e lo invia al browser, e chi naviga riceve il risultato, non le istruzioni che lo hanno prodotto. PHP è un linguaggio di scripting lato server, incorporabile direttamente nell'HTML.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funzionare nel modo più comune PHP ha bisogno di tre pezzi, un parser PHP, un web server e un browser che riceva l'output. Il codice viene eseguito sul server, che genera l'HTML e lo invia. Esiste anche una modalità da riga di comando, senza server né browser, usata per attività pianificate o per elaborare testo.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è lato server, il codice gira sul server e produce l'HTML che arriva già pronto al browser, senza che l'utente veda le istruzioni originali. JavaScript, nella sua forma più nota, è lato client e gira direttamente nel browser dell'utente. Molti siti moderni usano entrambi, ciascuno per la sua parte.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variabili iniziano sempre con il simbolo dollaro, seguito da un nome che deve cominciare con una lettera o un underscore, e sono case-sensitive, quindi $var e $Var sono due variabili diverse. Le funzioni, piccoli algoritmi richiamabili per nome, si definiscono con la parola chiave function. Non serve saper programmare, bastano questi due dettagli per riconoscere il linguaggio quando lo si incontra.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nasce nel 1994 per un motivo piccolo e concreto, Rasmus Lerdorf vuole sapere chi visita il suo curriculum online e scrive degli script che chiama Personal Home Page Tools. Nel giugno 1995 ne pubblica il codice sorgente, poi il progetto cambia nome più volte fino a fondersi in PHP/FI. Nel 1998, quando esce la versione 3 riscritta da Andi Gutmans e Zeev Suraski, quasi 60.000 domini usano già PHP, circa l'1% di tutti quelli dell'epoca, e con l'annuncio della nuova versione si arriva a circa 70.000.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5, nel 2004, porta lo Zend Engine 2.0 e un nuovo modello a oggetti. PHP 7, nel 2015, con lo Zend Engine 3 raddoppia le prestazioni rispetto a PHP 5.6 e introduce l'operatore di null coalescing. PHP 8, uscito nel 2020, aggiunge il compilatore JIT, i tipi union, gli attributi e le espressioni match. Cookie, generazione di HTML e collegamento ai database, invece, esistevano già da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casella vuota di PHP 6 nella tabella delle versioni non è un errore di stampa. Il progetto puntava a un supporto profondo per Unicode nel motore stesso del linguaggio, ma fu abbandonato nel 2010 per i problemi di prestazioni che comportava. Alcune idee pensate per quella versione, come i namespace, sono confluite comunque in PHP 5.3 e 5.4, prima che lo sviluppo saltasse direttamente al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di W3Techs, a settembre 2026 il 70,2% dei siti di cui si conosce il linguaggio server-side è scritto in PHP, ed è nettamente la tecnologia più diffusa in questo campo. Tra i siti PHP la versione 8 è già maggioritaria con il 63,4%, seguita dalla 7 con il 28,6% e da una coda di versioni più vecchie. Tra i nomi noti che lo usano ci sono Facebook, Wikipedia, WordPress e alcuni sottodomini Microsoft.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Sopra il linguaggio si sono costruiti framework che ne strutturano l'uso nei progetti grandi. Laravel è descritto dal sito ufficiale come batteries-included, cioè con gli strumenti principali già pronti all'uso, e aziende come Apple, Nike e la NASA lo usano secondo il sito del progetto. Symfony si presenta come framework full-stack e ha superato i 41 miliardi di download secondo il proprio sito, e mette a disposizione componenti riutilizzabili che finiscono in Laravel e in Drupal. WordPress, invece, è la piattaforma che manda in pagina il risultato del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L'immagine di PHP resta spesso quella di un linguaggio degli anni Duemila, buono al più per far girare un blog. I numeri raccontano un'altra storia, resta la tecnologia server-side più diffusa in assoluto, usata dal 70,2% dei siti di cui si conosce il linguaggio lato server, ed è sviluppato attivamente. PHP 8, uscito nel 2020, ha portato un compilatore JIT e un sistema di tipi molto più rigoroso rispetto alle origini.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PHP è un linguaggio general-purpose, ma nato e ottimizzato per lo sviluppo web, il codice gira sul server e produce l'HTML che arriva al browser. Se c'è tempo, seconda domanda dal quiz del Recap, che cosa introduce PHP 8 rispetto alle versioni precedenti? Il compilatore JIT e un sistema di tipi rafforzato, con i tipi 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curriculum di un programmatore a mezzo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1542186" y="2843632"/>
            <a:ext cx="23821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arriva davvero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tuo browser?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codice che non vedi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curriculum a mezzo web</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ci ha costruito sopra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Fama contro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codice che non vedi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Gira sul server, non nel browser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SERVONO TRE PEZZI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Sul server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codice diventa HTML</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rete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viaggia solo il risultato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parser PHP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esegue il codice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web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 l'HTML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riceve l'output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LATO SERVER O LATO CLIENT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TERMINE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Lato server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GIRA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Sul server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TERMINE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Lato client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GIRA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 browser dell'utente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Molti siti moderni usano entrambi, ciascuno per la sua parte.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CHE SI RICONOSCE</a:t>
            </a:r>
            <a:endParaRPr lang="en-US" sz="1300" dirty="0"/>
          </a:p>
        </p:txBody>
      </p:sp>
      <p:sp>
        <p:nvSpPr>
          <p:cNvPr id="3" name="Shape 1"/>
          <p:cNvSpPr/>
          <p:nvPr/>
        </p:nvSpPr>
        <p:spPr>
          <a:xfrm>
            <a:off x="503936" y="2843632"/>
            <a:ext cx="24492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riconosce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variabile PHP?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Dal curriculum a mezzo web</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1994, uno script per contare le visite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Rasmus Lerdorf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PHP dal 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i Personal Home Page Tools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il codice sorgente, in giugno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3, quasi 60.000 domini lo usano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4 e il motore Zend Engine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VERSIONI CHE HANNO CAMBIATO PHP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5</a:t>
            </a:r>
            <a:pPr indent="0" marL="0">
              <a:lnSpc>
                <a:spcPct val="120000"/>
              </a:lnSpc>
              <a:buNone/>
            </a:pPr>
            <a:r>
              <a:rPr lang="en-US" sz="1500" dirty="0">
                <a:solidFill>
                  <a:schemeClr val="tx2"/>
                </a:solidFill>
                <a:latin typeface="+mn-lt" pitchFamily="34" charset="0"/>
                <a:ea typeface="+mn-lt" pitchFamily="34" charset="-122"/>
                <a:cs typeface="+mn-lt" pitchFamily="34" charset="-120"/>
              </a:rPr>
              <a:t>: Zend Engine 2.0 e un nuovo modello a oggetti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prestazioni doppie rispetto a PHP 5.6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8</a:t>
            </a:r>
            <a:pPr indent="0" marL="0">
              <a:lnSpc>
                <a:spcPct val="120000"/>
              </a:lnSpc>
              <a:buNone/>
            </a:pPr>
            <a:r>
              <a:rPr lang="en-US" sz="1500" dirty="0">
                <a:solidFill>
                  <a:schemeClr val="tx2"/>
                </a:solidFill>
                <a:latin typeface="+mn-lt" pitchFamily="34" charset="0"/>
                <a:ea typeface="+mn-lt" pitchFamily="34" charset="-122"/>
                <a:cs typeface="+mn-lt" pitchFamily="34" charset="-120"/>
              </a:rPr>
              <a:t>: JIT, tipi union, attributi, espressioni match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PHP 6 non è mai uscito.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Puntava a un supporto Unicode nativo profondo, ma il progetto fu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abbandonato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2010 per problemi di prestazioni. Dopo PHP 5 lo sviluppo è passato direttamente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PHP 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Chi ci ha costruito sopra</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Framework, piattaforme, siti enormi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PHP NEL 2026,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quelli di cui si conosce il linguaggio server-side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PHP</a:t>
            </a:r>
            <a:pPr indent="0" marL="0">
              <a:lnSpc>
                <a:spcPct val="120000"/>
              </a:lnSpc>
              <a:buNone/>
            </a:pPr>
            <a:r>
              <a:rPr lang="en-US" sz="1500" dirty="0">
                <a:solidFill>
                  <a:schemeClr val="tx2"/>
                </a:solidFill>
                <a:latin typeface="+mn-lt" pitchFamily="34" charset="0"/>
                <a:ea typeface="+mn-lt" pitchFamily="34" charset="-122"/>
                <a:cs typeface="+mn-lt" pitchFamily="34" charset="-120"/>
              </a:rPr>
              <a:t>: gira già sulla versione 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 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e sotto resta una coda di versioni più vecchie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COSTRUITO SOPRA PHP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Laravel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«batteries-included»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Apple, Nike e NASA, dice il sito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Symfony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full-stack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Oltre 41 miliardi di download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WordPress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Piattaforma costruita su PHP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Apri la pagina, leggi il risultato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Fama contro numeri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L'immagine di un linguaggio anni Duemila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L'IMMAGINE E I DATI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fama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LO SI IMMAGINA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linguaggio dei Duemila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SERVIREBBE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più a far girare un blog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numeri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 I SITI CENSITI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70,2% usa PHP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PORTA PHP 8</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JIT e tipi più rigorosi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dati d'uso raccontano un linguaggio diverso dalla sua reputazione.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tipo di linguaggio è PHP?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 linguaggio di scripting lato server, per il web</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linguaggio di markup come l'HTML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database relazionale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recaplica.com/it/tecnologia/codice-php/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Manuale PHP (php.net) · W3Techs · Laravel · Symfony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PHP: cos'è e come funziona il linguaggio dietro al web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