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Apertura: il codice binario è il sistema con cui un computer rappresenta i numeri usando solo due cifre.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circuiti dei computer riconoscono con affidabilità solo due stati elettrici distinti, corrente assente o corrente presente. Comodamente li chiamiamo 0 e 1, secondo CS50 di Harvard e le dispense del Hunter College.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Quasi tutti i computer moderni sono digitali e riconoscono solo due stati elettronici distinti, secondo le dispense del Hunter College; CS50 di Harvard usa la stessa distinzione, zero significa spento e uno acceso.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101 si legge (1×2²)+(0×2¹)+(1×2⁰) = 4+0+1 = 5: lo stesso esempio compare sia nelle note di CS50 sia nelle dispense del Hunter College.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Metodo descritto dalle dispense del Hunter College: si divide ripetutamente per 2 e si annota ogni resto; i resti, letti dal basso verso l'alto, formano il numero binario. Applicato a 1000, il metodo dà 1111101000.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Leibniz lavorava con carta e penna, senza alcuna macchina elettrica: per lui il binario era una curiosità matematica, diventata il linguaggio interno dei computer solo secoli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5, perché (1×2²)+(0×2¹)+(1×2⁰) fa 4+0+1. Seconda domanda per la classe, quanti bit servono per formare un byte?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mappa concettuale, quiz 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binario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 computer scrive i numeri con soli 0 e 1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LINGUAGGIO DEI CIRCUITI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70177" y="2843632"/>
            <a:ext cx="2911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computer capisce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zero e uno?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ZERO E UNO AI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stati elettrici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delle posizioni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 numero all'altro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i numeri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SOLI STATI, NIENTE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corrente assente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circuito è spento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corrente presente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circuito è acceso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CONTARE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decimale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cifre, da 0 a 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POSIZIONE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potenze di 10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binario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cifre, 0 e 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POSIZIONE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potenze di 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idea posizionale, con solo due cifre invece di dieci.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ESEMPIO, IL NUMERO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binario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tre cifre da leggere per posizione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decimale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risultato, 4 + 0 + 1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CONVERTIRE UN DECIMALE IN BINARIO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numero di partenza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divide per due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resti, uno alla volta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scrivono a sinistra dei precedenti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binario finale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resti letti dal basso verso l'alto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PIÙ VECCHIA DEI COMPUTER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binario è più vecchio dei computer.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matematico Gottfried Wilhelm Leibniz mise a punto il proprio sistema di numerazione a due cifre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entro il 1679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lo inviò all'Accademia di Parigi solo nel 1701, secondo l'archivio MacTutor della University of St Andrews.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101 in binario, scritto in decimale?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recaplica.com/it/tecnologia/codice-binario/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CS50 Harvard · Hunter College CUNY · NIST · MacTutor St Andrews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Codice binario: cos'è e come il computer scrive i numeri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