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cos'è il codice ASCII, come la sua tabella assegna un numero a ogni carattere, da dove viene lo standard e perché non basta per tutte le lingue del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la legge come noi. Un computer maneggia solo numeri, e la tabella ASCII assegna un valore numerico fisso a ogni lettera, cifra e simbolo: la K maiuscola, per esempio, vale sempre 75, come mostra l'RFC 20.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L'RFC 20 riporta la tabella colonna per colonna: le prime due colonne, dallo zero al trentuno, sono caratteri di controllo come LF e CR; le cifre da zero a nove occupano i valori quarantotto-cinquantasette; le maiuscole vanno da sessantacinque a novanta, le minuscole da novantasette a centoventidue, e il carattere DEL chiude la tabella al valore centoventisette.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tre numeri da tenere a mente: 128 caratteri, 7 bit ciascuno, pubblicati nel 1963. Bastano a capire perché la tabella copre solo l'alfabeto inglese e non tutte le lingue del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del 1963, secondo l'ETHW, i produttori di computer usavano oltre sessanta codifiche diverse e le macchine non riuscivano a comunicare tra loro: ASCII nasce per risolvere proprio questo.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Uno standard pubblicato non diventa automaticamente lo standard usato: ci sono voluti diciotto anni, e la scelta di un singolo prodotto molto diffuso come l'IBM PC, perché ASCII prevalesse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L'RFC 20 mostra che i 7 bit di ASCII entrano comodi in un byte a 8 bit, lasciando un bit libero: usarlo apre altre combinazioni, il seme dell'ASCII esteso. Il Unicode Consortium spiega perché quel margine non è bastato: serviva un numero unico per ogni lingua, non solo per l'inglese.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centrale di tutto il Recap: le lettere sulla tastiera esistono per chi legge, dentro il computer sono sempre e solo numeri, organizzati da una tabella come ASCII o, più tardi, da Unicode.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128, in 7 bit, secondo l'ETHW. Seconda domanda: perché ASCII non basta per scrivere in tutte le lingue del mondo? Perché il comitato lavorava nei limiti di un hardware a 7 bit e poteva creare solo 128 caratteri, non abbastanza per un sistema davvero globale.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 per ripassare la tabella ASCII.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Codice ASCII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la tabella dei caratteri trasforma le lettere in numeri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13070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fa un computer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leggere una lettera?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tabella e i suoi numeri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storia in tre tappe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L'ottavo bit e Unicode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tabella e i suoi numeri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 fisso per ognuno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LEGGE LA TABELLA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Valori da 0 a 31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Cifre e lettere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Numeri, maiuscole e minuscole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Simboli e DEL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al valore 127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DELLA TABELLA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 standard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lettere, cifre, punteggiatura e controllo, in 7 bit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 per carattere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formato scelto dal comitato ANSI X3.4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dello standard originale, secondo l'ETHW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storia in tre tappe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un'idea a uno standard federale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FATTO NASCERE ASCII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Bob Bemer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Propone il progetto nel 1961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L'ingegnere IBM scrive all'ANSI per chiedere un codice comune tra computer di produttori diversi.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comitato ANSI X3.4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lo standard nel 1963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Guidato da John Auwaerter, fissa a 128 i caratteri rappresentabili in 7 bit.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Lyndon Johnson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adotta per il governo nel 1968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memorandum presidenziale rende ASCII lo standard dei computer federali statunitensi.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UN'ADOZIONE LENTA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Pubblicato nel 1963, ASCII è diventato dominante solo nel 1981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1968 un memorandum del presidente Lyndon Johnson lo aveva già reso lo standard dei computer federali statunitensi, ma IBM, con il suo System/360 del 1964, restò sul vecchio standard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EBCDIC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delle schede perforate. Fu solo con l'IBM PC del 1981 che ASCII diventò davvero lo standard di fatto, secondo l'ETHW.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L'ottavo bit e Unicode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i 128 valori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CONTARE I CARATTERI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7, fino a 8 esteso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COPERTURA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128, quasi solo inglese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Unicode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variabile, anche di più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COPERTURA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 per ogni lingua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Unicode copre quello che ASCII lascia fuori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computer non legge le lettere, legge solo numeri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il Unicode Consortium, i computer maneggiano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numeri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assegnano un valore a ogni carattere tramite una tabella come ASCII, e cambiare tabella cambia il significato di quello stesso numero.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caratteri copre la tabella ASCII standard?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64 caratteri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128 caratteri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256 caratteri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recaplica.com/it/tecnologia/codice-ascii/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RFC 20 · ETHW · ITU T.50 · Unicode Consortium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Codice ASCII: cos'è la tabella dei caratteri — Recap</dc:title>
  <dc:subject>PptxGenJS Presentation</dc:subject>
  <dc:creator>Recaplica</dc:creator>
  <cp:lastModifiedBy>Recaplica</cp:lastModifiedBy>
  <cp:revision>1</cp:revision>
  <dcterms:created xsi:type="dcterms:W3CDTF">2026-09-29T17:01:14Z</dcterms:created>
  <dcterms:modified xsi:type="dcterms:W3CDTF">2026-09-29T17:01:14Z</dcterms:modified>
</cp:coreProperties>
</file>