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la blockchain e come funziona davvero, dalla struttura a blocchi al consenso, con i fatti verificati dal NIST e dai documenti tecnici di Bitcoin ed Ethereum.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da solo. Nella rete di Bitcoin il registro è mantenuto da un gruppo distribuito di partecipanti sparsi nel mondo, come descrive il NIST nel suo rapporto del 2018 (NISTIR 8202).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NIST definisce il blocco come composto da un header, con i metadati, e dai dati veri e propri. L'header include l'hash del blocco precedente: è quello che lega i blocchi in catena.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meccanismo che rende una blockchain resistente alla manomissione: non impedisce fisicamente la modifica, ma la rende visibile a chiunque confronti le copie del registro.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questi ruoli ha, da solo, il controllo della rete: è la somma delle regole di consenso a decidere chi scrive il prossimo blocco.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usa il proof of work descritto nel whitepaper del 2008: SHA-256, nonce, catena più lunga. Ethereum è passata al proof of stake nel 2022: 32 ETH depositati, penalità di slashing in caso di comportamento scorretto.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proof of work consuma elettricità per il calcolo; il proof of stake sposta il costo su un deposito di criptovaluta che il validatore rischia di perdere.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NIST smonta tre idee diffuse: l'immutabilità è resistenza pratica, non assoluta; la decentralizzazione tecnica non elimina la necessità di fiducia in chi controlla i blocchi; la pseudonimia non è anonimato.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cambierebbe l'hash del blocco e, a cascata, quello di tutti i blocchi successivi (NIST, 2018). Seconda domanda per la classe: perché il proof of stake non richiede di consumare energia come il proof of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la struttura a blocchi, i due meccanismi di consenso e i falsi miti più diffusi sulla blockchain, con le fonti primarie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Blockchain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catena di blocchi dietro Bitcoin ed Ethereum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19239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cosa scrivere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blockchain?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blocco e l'hash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senza centro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trovare consenso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Miti da sfatare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blocco e l'hash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mattoni della catena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CONTIENE UN BLOCCO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metadati del blocco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transazioni raccolte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Hash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al blocco precedente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L'EFFETTO A CATENA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Cambiare un blocco vecchio cambia tutti quelli dopo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blocco contiene l'hash del blocco precedente. Se un blocco già pubblicato viene alterato, il suo hash cambia, e con lui cambiano gli hash di tutti i blocchi successivi, secondo il NIST.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senza centro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mantiene i dati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PARTECIPA ALLA RETE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nodi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Conservano una copia del registro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NIST osserva che una rete blockchain può comprendere nodi sparsi in tutto il mondo.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pubblica i blocchi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Aggiunge i nuovi blocchi validi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 che proof of work e proof of stake assegnano in modo diverso.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utenti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Inviano le transazioni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whitepaper di Bitcoin descrive pagamenti diretti, senza un istituto finanziario di mezzo.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trovare consenso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Proof of work e proof of stake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MECCANISMI DI CONSENSO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Cerca un nonce, hash valido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Bitcoin, ogni 2016 blocchi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stake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Deposita ETH in garanzia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Ethereum, dal 2022, 32 ETH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guadagnarsi il diritto di scrivere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COSTO, PRIMA E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TWh l'anno, Ethereum a proof of work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Circa quanto la Repubblica Ceca, secondo Digiconomist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 per fare il validatore in proof of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Requisito dal passaggio di Ethereum al proof of stake,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Miti da sfatare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davvero il NIST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Immutabilità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Difficile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aggiorna, non si cancella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MITO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Governance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fiducia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fiducia in chi pubblica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MITO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Anonimato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Visibile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attaccante individua l'utente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difficile modificare un blocco già pubblicato?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Cambierebbe il suo hash e quello di tutti i blocchi dopo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blocco si blocca automaticamente per 24 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Serve il permesso di un'autorità centrale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recaplica.com/it/tecnologia/blockchain-cos-e-come-funziona/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 · Whitepaper Bitcoin · Ethereum.org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Blockchain: cos'è e come funziona la catena di blocchi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