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 la batteria di uno smartphone, cosa la usura davvero e come rallentare il degrado, con le indicazioni di Apple, Google e Battery University.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batteria non si rompe di colpo, si consuma con l'uso: ogni carica completa conta come un ciclo, e la capacità residua scende cicli dopo cicli. Il fattore che accelera di più questo calo è il calore, non l'età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valori di progetto "in condizioni ideali", non garanzie assolute: la fonte è Apple Support, articolo 101575.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Battery University (BU-808) su chimica NMC, cicli fino al 70% di capacità residua (soglia diversa da quella usata da Apple per l'80%): a parità di batteria, le scariche parziali e frequenti reggono molti più cicli delle scariche profonde. Non esiste memory effect nelle batterie al litio.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Apple sconsiglia di usare o caricare il telefono sopra i 35 gradi perché può ridurre in modo permanente la durata della batteria; il freddo, invece, aumenta solo il rischio di spegnimenti improvvisi a batteria scarica.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batteria scaricata quasi ogni volta al 100% regge circa 300 cicli; scaricata solo al 20% ne regge circa 2.000, secondo la tabella di Battery University (BU-808).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Optimized Battery Charging impara le abitudini di ricarica e ritarda il completamento oltre l'80% fino a poco prima dell'orario in cui di solito si scollega il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ricalibra la lettura, secondo Google. Seconda domanda per la classe: perché il calore danneggia la batteria più del freddo?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Batteria dello smartphone, come farla durare di più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calore e miti da sfatare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67198" y="2106016"/>
            <a:ext cx="20038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batteria dura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dopo due anni?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usura la batteria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abitudini di ricarica quotidiana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software che aiutano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L'80% DI CAPACITÀ ARRIVA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14 e precedenti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dichiarata da Apple, in condizioni ideali.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cicli, iPhone 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doppio della soglia dei modelli precedenti.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PROFONDA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 DoD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Scaricare quasi a zero ogni volta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MEDIA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60% DoD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Ricaricare a metà percorso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SCARICA LEGGERA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 DoD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cicli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Ricariche brevi e frequenti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 CONTRO CALORE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spegnimenti improvvisi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danno permanente noto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Calore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Capacità persa per sempre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35 gradi, secondo Apple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il calore riduce la capacità in modo permanente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Bisogna scaricarla del tutto prima di ricaricarla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Battery University spiega che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esiste memory effect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batterie al litio: le scariche parziali sono la norma, quelle profonde vicine allo zero sono quelle che riducono davvero i cicli disponibili.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DI DEFAULT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Optimized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Ritarda il completamento della carica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APPLE, IPHONE 15+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Charge Limit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fissa, a scelta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GOOGLE, DA PIXEL 6A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80%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finisce la giornata carico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davvero la ricarica completa ogni 10 cicli su Pixel?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Rigenera la chimica della batteria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Ricalibra la lettura della capacità residua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nessun effetto reale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FAQ e falsi miti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recaplica.com/it/tecnologia/batteria-smartphone-come-farla-durare-di-piu/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Apple Support · Battery University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Batteria dello smartphone: come farla durare più a lungo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