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algoritmo è una sequenza finita e precisa di passi per ottenere un risultato, e la definizione vale per una ricetta di cucina come per il codice di Google. Oggi vediamo che cos'è, da dove viene la parola, come sta dentro il software e che cosa significa «l'algoritmo» dei social.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formula del NIST, il dizionario di algoritmi e strutture dati. In parole nostre, un algoritmo è una sequenza finita e precisa di passi per ottenere un risultato. Tutto qui, e lo esegui da una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proprietà che rendono algoritmo una procedura sono due. Precisione, nessun passo può essere ambiguo. Terminazione, prima o poi i passi finiscono e il risultato arriva. Se un passo è interpretabile in più modi, esecutori diversi ottengono risultati diversi, e non è più un algoritmo affidabile.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Esegui algoritmi da sempre. La divisione in colonna imparata alle elementari è un algoritmo in piena regola, passi precisi, ordine obbligato, risultato garantito, e funziona identica per chiunque la esegua, che è esattamente il punto della definizione. Lo sono anche una ricetta o le istruzioni di un mobile. L'informatica li ha resi velocissimi, non li ha inventati.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viene dal matematico persiano al-Khwarizmi, autore attorno all'825 d.C. di un trattato sulle regole del calcolo. La latinizzazione del suo nome, secolo dopo secolo, è diventata «algoritmo». Quando Google era di là da venire di undici secoli, gli algoritmi erano già lì, procedure per calcolare, dividere, risolvere.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L'algoritmo è la procedura astratta, il programma è la sua traduzione in un linguaggio che il computer esegue. Lo stesso algoritmo di ordinamento si può scrivere in Python, in JavaScript o su carta, cambia la veste, non la logica. E il computer non capisce, non interpreta, non intuisce, esegue. Ogni app che usi è un intreccio di algoritmi, eseguiti miliardi di volte al secondo, alla lettera.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 sistema di raccomandazione. Osserva i tuoi comportamenti, clic, pause, condivisioni, e ordina i contenuti prevedendo cosa ti tratterrà di più. Tecnicamente è in gran parte machine learning, le regole non sono scritte a mano, sono imparate dai dati di miliardi di utenti, spesso tramite reti neurali.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pensano che se lo dice un algoritmo allora è oggettivo. Un algoritmo esegue fedelmente le scelte di chi lo ha progettato e, se impara dai dati, ne assorbe le distorsioni, quindi la precisione dell'esecuzione non garantisce la neutralità del risultato. Vale anche per i social, che non sono un'entità autonoma ma un prodotto progettato da persone con un obiettivo aziendale, in genere massimizzare il tempo di permanenza.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la fonte completa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L'algoritmo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sequenza di passi, dalla ricetta al codice di Google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1117092" y="1559001"/>
            <a:ext cx="3080207"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un insieme calcolabile di passi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per raggiungere il risultato desiderato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NIST · DICTIONARY OF ALGORITHMS AND DATA STRUCTURES</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cos'è, davvero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Mille anni di storia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ogni software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L'algoritmo dei social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SEQUENZA FINITA DI PASSI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Precisione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nessun passo ambiguo</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Terminazione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passi finiscono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primo passo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parte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passi in mezzo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uno dopo l'altro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risultato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arriva sempre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ALGORITMI CHE ESEGUI DA SEMPRE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Divisione in colonna</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Imparata alle elementari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Passi precisi e ordine obbligato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ricetta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L'esempio classico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Passi ordinati, con un risultato finale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montaggio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istruzioni di un mobile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quelle sono un algoritmo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VIENE LA PAROLA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d.C.</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trattato di aritmetica di al-Khwarizmi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secoli</a:t>
            </a:r>
            <a:pPr indent="0" marL="0">
              <a:lnSpc>
                <a:spcPct val="120000"/>
              </a:lnSpc>
              <a:buNone/>
            </a:pPr>
            <a:r>
              <a:rPr lang="en-US" sz="1500" dirty="0">
                <a:solidFill>
                  <a:schemeClr val="tx2"/>
                </a:solidFill>
                <a:latin typeface="+mn-lt" pitchFamily="34" charset="0"/>
                <a:ea typeface="+mn-lt" pitchFamily="34" charset="-122"/>
                <a:cs typeface="+mn-lt" pitchFamily="34" charset="-120"/>
              </a:rPr>
              <a:t>: separano quel trattato da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nome</a:t>
            </a:r>
            <a:pPr indent="0" marL="0">
              <a:lnSpc>
                <a:spcPct val="120000"/>
              </a:lnSpc>
              <a:buNone/>
            </a:pPr>
            <a:r>
              <a:rPr lang="en-US" sz="1500" dirty="0">
                <a:solidFill>
                  <a:schemeClr val="tx2"/>
                </a:solidFill>
                <a:latin typeface="+mn-lt" pitchFamily="34" charset="0"/>
                <a:ea typeface="+mn-lt" pitchFamily="34" charset="-122"/>
                <a:cs typeface="+mn-lt" pitchFamily="34" charset="-120"/>
              </a:rPr>
              <a:t>: latinizzato secolo dopo secolo in «algoritmo»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ALGORITMO O PROGRAMMA?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Algoritmo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procedura astratta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VIVE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su carta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Programma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sua traduzione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VIVE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Python, in JavaScript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stesso algoritmo cambia veste, non logica.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893617"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fa,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l'algoritmo di un social?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Preciso non vuol dire neutrale.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algoritmo esegue fedelmente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scelte</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chi lo ha progettato e, se impara dai dati, ne assorbe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distorsioni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recaplica.com/it/tecnologia/algoritmo/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NIST · Dictionary of Algorithms and Data Structures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L'algoritmo: cos'è davvero (e perché non è una parolaccia) — Recap</dc:title>
  <dc:subject>PptxGenJS Presentation</dc:subject>
  <dc:creator>Recaplica</dc:creator>
  <cp:lastModifiedBy>Recaplica</cp:lastModifiedBy>
  <cp:revision>1</cp:revision>
  <dcterms:created xsi:type="dcterms:W3CDTF">2026-09-29T17:01:13Z</dcterms:created>
  <dcterms:modified xsi:type="dcterms:W3CDTF">2026-09-29T17:01:13Z</dcterms:modified>
</cp:coreProperties>
</file>