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algoritmo è una sequenza finita e precisa di passi per ottenere un risultato, e la definizione vale per una ricetta di cucina come per il codice di Google. Oggi vediamo che cos'è, da dove viene la parola, come sta dentro il software e che cosa significa «l'algoritmo» dei social.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formula del NIST, il dizionario di algoritmi e strutture dati. In parole nostre, un algoritmo è una sequenza finita e precisa di passi per ottenere un risultato. Tutto qui, e lo esegui da una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proprietà che rendono algoritmo una procedura sono due. Precisione, nessun passo può essere ambiguo. Terminazione, prima o poi i passi finiscono e il risultato arriva. Se un passo è interpretabile in più modi, esecutori diversi ottengono risultati diversi, e non è più un algoritmo affidabile.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viola la precisione, la prima delle due proprietà. «Aggiungi sale quanto basta» è un passo interpretabile in più modi, ed esecutori diversi ottengono risultati diversi. La ricetta resta l'esempio classico di algoritmo, ma quella frase la squalifica dal rigore matematico.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Esegui algoritmi da sempre. La divisione in colonna imparata alle elementari è un algoritmo in piena regola, passi precisi, ordine obbligato, risultato garantito, e funziona identica per chiunque la esegua, che è esattamente il punto della definizione. Lo sono anche una ricetta o le istruzioni di un mobile. L'informatica li ha resi velocissimi, non li ha inventati.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 matematico persiano al-Khwarizmi, autore attorno all'825 d.C. di un trattato sulle regole del calcolo. La latinizzazione del suo nome, secolo dopo secolo, è diventata «algoritmo». Quando Google era di là da venire di undici secoli, gli algoritmi erano già lì, procedure per calcolare, dividere, risolvere.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L'algoritmo è la procedura astratta, il programma è la sua traduzione in un linguaggio che il computer esegue. Lo stesso algoritmo di ordinamento si può scrivere in Python, in JavaScript o su carta, cambia la veste, non la logica. E il computer non capisce, non interpreta, non intuisce, esegue. Ogni app che usi è un intreccio di algoritmi, eseguiti miliardi di volte al secondo, alla lettera.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parità di risultato conta l'efficienza, quanti passi e quanta memoria servono al crescere dei dati. Su mille elementi qualsiasi metodo funziona; su un miliardo, la differenza tra un algoritmo ben progettato e uno ingenuo è la differenza tra un secondo e una settimana.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sistema di raccomandazione. Osserva i tuoi comportamenti, clic, pause, condivisioni, e ordina i contenuti prevedendo cosa ti tratterrà di più. Tecnicamente è in gran parte machine learning, le regole non sono scritte a mano, sono imparate dai dati di miliardi di utenti, spesso tramite reti neurali.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L'IA non ha reso obsoleti gli algoritmi tradizionali, li ha affiancati. I modelli di machine learning sono essi stessi eseguiti da algoritmi, e sotto ogni app convivono algoritmi classici, per ordinare, cercare, instradare, e componenti apprese dai dati. Cambia chi scrive le regole, non la natura della procedura.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se lo dice un algoritmo allora è oggettivo. Un algoritmo esegue fedelmente le scelte di chi lo ha progettato e, se impara dai dati, ne assorbe le distorsioni, quindi la precisione dell'esecuzione non garantisce la neutralità del risultato. Vale anche per i social, che non sono un'entità autonoma ma un prodotto progettato da persone con un obiettivo aziendale, in genere massimizzare il tempo di permanenza.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Se un passo è interpretabile in più modi, esecutori diversi ottengono risultati diversi, e non è più un algoritmo affidabile. Computer e segretezza non c'entrano con la definizione. Se c'è tempo, seconda domanda dal quiz del Recap, vero o falso, una ricetta di cucina può essere considerata un algoritmo? (Vero, passi ordinati, precisi, con un risultato finale.)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L'algoritmo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sequenza di passi, dalla ricetta al codice di Google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117092" y="1559001"/>
            <a:ext cx="3080207"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un insieme calcolabile di passi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per raggiungere il risultato desiderato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Mille anni di storia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ogni software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L'algoritmo dei social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cos'è,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Passi finiti, precisi, nell'ordine giusto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SEQUENZA FINITA DI PASSI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passo ambiguo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passi finiscono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primo passo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parte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passi in mezzo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dopo l'altro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risultato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arriva sempre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FERMIAMOCI UN ATTIMO</a:t>
            </a:r>
            <a:endParaRPr lang="en-US" sz="1300" dirty="0"/>
          </a:p>
        </p:txBody>
      </p:sp>
      <p:sp>
        <p:nvSpPr>
          <p:cNvPr id="3" name="Shape 1"/>
          <p:cNvSpPr/>
          <p:nvPr/>
        </p:nvSpPr>
        <p:spPr>
          <a:xfrm>
            <a:off x="2812339" y="2106016"/>
            <a:ext cx="37003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«quanto basta»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squalifica una ricetta?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ALGORITMI CHE ESEGUI DA SEMPRE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Divisione in colonna</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Imparata alle elementari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precisi e ordine obbligato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ricetta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L'esempio classico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ordinati, con un risultato finale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montaggio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istruzioni di un mobile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quelle sono un algoritmo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Mille anni di storia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matematico persiano, non la Silicon Valley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VIENE LA PAROLA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d.C.</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trattato di aritmetica di al-Khwarizmi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secoli</a:t>
            </a:r>
            <a:pPr indent="0" marL="0">
              <a:lnSpc>
                <a:spcPct val="120000"/>
              </a:lnSpc>
              <a:buNone/>
            </a:pPr>
            <a:r>
              <a:rPr lang="en-US" sz="1500" dirty="0">
                <a:solidFill>
                  <a:schemeClr val="tx2"/>
                </a:solidFill>
                <a:latin typeface="+mn-lt" pitchFamily="34" charset="0"/>
                <a:ea typeface="+mn-lt" pitchFamily="34" charset="-122"/>
                <a:cs typeface="+mn-lt" pitchFamily="34" charset="-120"/>
              </a:rPr>
              <a:t>: separano quel trattato da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latinizzato secolo dopo secolo in «algoritmo»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Dentro ogni software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computer non interpreta, esegue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ALGORITMO O PROGRAMMA?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procedura astratta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su carta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sua traduzione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algoritmo cambia veste, non logica.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QUALITÀ</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Efficienza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misure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Passi e memoria, al crescere dei dati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MILLE ELEMENTI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prova facile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elementi</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Qualsiasi metodo funziona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 MILIARDO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prova vera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miliardo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 secondo contro una settimana</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L'algoritmo dei social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sistema di raccomandazione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93617"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l'algoritmo di un social?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SCRIVE LE REGOLE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Algoritmi classici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Scritte a mano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FANNO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Ordinare, cercare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Componenti apprese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REGOLE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Imparate dai dati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FANNO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Prevedere cosa mostrarti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Sotto ogni app convivono, cambia chi scrive le regole.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Preciso non vuol dire neutrale.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algoritmo esegue fedelmente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scelte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chi lo ha progettato e, se impara dai dati, ne assorbe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distorsioni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la proprietà essenziale di un algoritmo?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Ogni passo dev'essere preciso e non ambiguo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Deve girare solo su un computer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Deve essere segreto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recaplica.com/it/tecnologia/algoritmo/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L'algoritmo: cos'è davvero (e perché non è una parolaccia)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