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trasformismo prende il nome dal verbo trasformarsi, maggioranze costruite intorno a singole persone e a programmi del momento, non più lungo la linea tra destra e sinistra.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nel nome del fenomeno, costruire una maggioranza intorno a una persona e a un programma del momento, come racconta Treccani nella voce «Trasformismo».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Depretis guidò il primo governo di Sinistra dopo la caduta del ministero Minghetti nel marzo 1876, e restò al centro della politica italiana fino alla morte a Stradella nel luglio 1887, dopo otto ministeri.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al luglio 1887 Depretis presiedette otto ministeri, interrotti dai tre brevi governi Cairoli, di uno dei quali fece parte come ministro dell'Interno.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 questa frase, pronunciata a Stradella l'8 ottobre 1882, Depretis apriva le porte della maggioranza a chiunque accettasse il suo programma. Da questo discorso nacque il termine trasformismo, tra fine 1882 e inizio 1883.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consacrazione ufficiale della nuova maggioranza arrivò nel maggio 1883, col quinto ministero Depretis, appoggiato anche da una parte della vecchia Destra.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Carocci, Vivarelli e Candeloro ne sottolineano i tratti conservatori e immobilisti. Croce arrivò a negargli dignità di categoria politica. Sabbatucci lo legge invece come la risposta, forse sbagliata, a una debolezza reale dello Stato unitario.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prima, il termine nacque proprio per criticare la scomparsa dei confini tra gli schieramenti. Seconda domanda per la classe, come giudicava Sabbatucci questo fenomeno?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ripercorre la nascita del trasformismo e i governi di Agostino Depretis, con le letture storiografiche a confronto.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Trasformismo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Agostino Depretis inventò un modo di governare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766517" y="2843632"/>
            <a:ext cx="35472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vuol dire,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politica, trasformarsi?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Sinistra al governo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discorso di Stradella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maggioranza del 1883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giudizi degli storici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Sinistra al governo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 dal 1876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Agostino Depretis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1876-1887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governo, dopo la caduta di Minghetti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termine, nel discorso di Stradella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Stradella, dopo otto ministeri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OTTO GOVERNI IN UNDICI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guidati da Depretis fino al luglio 1887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governi Cairoli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interruzioni, in una fu ministro dell'Interno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discorso di Stradella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ottobre 1882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FRASE CHE HA DATO IL NOME AL FENOMENO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vuole trasformarsi e diventare progressista, come posso respingerlo?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Discorso di Stradella dell'8 ottobre 1882, l'anno in cui nacque la parola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trasformismo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maggioranza del 1883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 Depretis-Minghetti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DISCORSO ALLA MAGGIORANZA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1876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Depretis parla già di trasformazione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 ottobre 1882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discorso di Stradella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maggio 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nuova maggioranza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giudizi degli storici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Letture opposte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LETTURE A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critiche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CAROCCI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sottospecie degenerata del centro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VIVARELLI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effetti deleteri sulle istituzioni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letture più sfumate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CROCE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 dignità di categoria politica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SABBATUCCI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a una debolezza dello Stato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trasformismo gli storici restano divisi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STORICI CRITICI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Carocci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Storico, opere del 1956 e del 1992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definisce una sottospecie degenerata della maggioranza di centro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Vivarelli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Storico, opera del 1991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 sottolinea gli effetti deleteri sul costume politico e sulle istituzioni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Candeloro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Storico, opera 1970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rileva gli aspetti conservatori e immobilisti del fenomeno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parola trasformismo ha, fin da subito, un tono polemico?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descrive un cambio di alleanze senza più confini tra destra e sinistra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indicava una riforma elettorale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era il nome di un partito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recaplica.com/it/storia/trasformismo-agostino-depretis/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Treccani, Enciclopedia · Treccani, L'Unificazione · Treccani, Scienze sociali · Treccani, Dizionario Biografico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Trasformismo: cos'è e come Agostino Depretis lo ha inventato — Recap</dc:title>
  <dc:subject>PptxGenJS Presentation</dc:subject>
  <dc:creator>Recaplica</dc:creator>
  <cp:lastModifiedBy>Recaplica</cp:lastModifiedBy>
  <cp:revision>1</cp:revision>
  <dcterms:created xsi:type="dcterms:W3CDTF">2026-09-29T17:01:05Z</dcterms:created>
  <dcterms:modified xsi:type="dcterms:W3CDTF">2026-09-29T17:01:05Z</dcterms:modified>
</cp:coreProperties>
</file>