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nomi dei dodici mesi arrivano quasi tutti dal calendario dell'antica Roma, tra divinità, imperatori e semplici numeri. All'inizio l'anno romano aveva solo dieci mesi e cominciava a marzo, non a gennaio. Oggi seguiamo quel calendario dalle origini alle due riforme che lo hanno corretto, e vediamo da dove viene il nome di ogni mese.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settembre, ottobre, novembre e dicembre sono numerali latini ereditati dal calendario romano più antico, che aveva solo dieci mesi e iniziava a marzo. Quando in seguito furono aggiunti gennaio e febbraio come primi due mesi dell'anno, la posizione di questi mesi si spostò in avanti di due, ma i loro nomi numerici non furono cambiati.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più antico di Roma viene attribuito a Romolo, il fondatore mitico della città, ed era di dieci mesi per un totale di 304 giorni. Cominciava a marzo, una scelta legata alla ripresa dei lavori agricoli in primavera. I mesi invernali, tra la fine di dicembre e l'inizio di marzo, non erano conteggiati affatto, perché in quel periodo non c'era lavoro nei campi da scandire.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 il secondo re di Roma, Numa Pompilio, ad aggiungere due mesi per coprire il vuoto invernale, Februarius e Ianuarius, e l'anno arrivò a 355 giorni, con un mese intercalare inserito di tanto in tanto per riallinearlo alle stagioni. I due mesi furono messi prima in coda al calendario, dopo dicembre; solo più tardi, secondo una fonte attorno al 450 a.C., furono scambiati di posizione e gennaio divenne il primo mese dell'anno.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marzo, gennaio, luglio e agosto le fonti concordano sull'origine del nome. Gennaio viene da Giano, dio romano degli inizi e delle porte; marzo da Marte, dio della guerra, indicato dalla tradizione come padre mitico di Romolo; febbraio dal latino februa, i riti di purificazione che si svolgevano in quel periodo prima dell'arrivo della primavera.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aprile, maggio e giugno le fonti storiche non si sbilanciano su un'unica spiegazione, ma propongono due ipotesi ciascuno senza indicare quale sia corretta. Aprile dalla dea Afrodite o Venere, oppure dal latino aperio, cioè apro; maggio dalla ninfa Maia, oppure dai maiores, gli anziani; giugno dalla dea Giunone, oppure dai iuniores, i più giovani. L'etimologia di parole così antiche si basa su testimonianze successive ai fatti, non su documenti che spieghino la scelta originaria del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Settembre, ottobre, novembre e dicembre mantengono i nomi numerici, settimo, ottavo, nono e decimo mese in latino, anche se occupano il nono, il decimo, l'undicesimo e il dodicesimo posto dell'anno. Quando gennaio e febbraio furono spostati in testa al calendario, la posizione di tutti i mesi successivi scivolò in avanti di due, ma nessuno si preoccupò di aggiornarne i nomi, e il risultato è arrivato intatto fino al calendario che usiamo tutti.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Quintilis, il quinto mese del vecchio calendario a dieci mesi, fu rinominato Iulius in onore di Giulio Cesare; una fonte colloca la rinomina nel 44 a.C., anche se l'anno preciso non è confermato allo stesso modo da tutte le fonti consultate. Sextilis, il sesto mese, fu rinominato Augustus nell'8 a.C. in onore dell'imperatore Augusto.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calendario di Numa Pompilio, basato sui cicli lunari con un mese intercalare aggiunto a discrezione, si disallineava facilmente dalle stagioni reali. Giulio Cesare riformò il sistema introducendo un anno di 365 giorni, con un giorno in più ogni quattro anni, l'anno bisestile, aggiunto a febbraio; la riforma entrò in vigore il 1° gennaio 45 a.C. Papa Gregorio XIII corresse lo scarto residuo con la bolla «Inter Gravissimas», promulgata il 24 febbraio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far combaciare il vecchio calendario disallineato con il nuovo sistema, il 46 a.C. fu allungato fino a 445 giorni, ed è per questo che gli storici lo chiamano l'anno della confusione. Il calendario giuliano sovrastimava però la durata dell'anno solare di circa undici minuti, e nell'arco dei secoli spostava la data della Pasqua di circa un giorno ogni 130 anni. Papa Gregorio XIII lo corresse, e al giovedì 4 ottobre 1582 seguì direttamente il venerdì 15 ottobre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storiche precisano esplicitamente che agosto non era il mese di nascita di Augusto, che era invece settembre. Il mese, chiamato in origine Sextilis, fu rinominato in suo onore nell'8 a.C. Secondo una fonte, perché fu il mese in cui Augusto divenne console per la prima volta e conquistò l'Egitto.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Fu Numa Pompilio, il secondo re di Roma, ad aggiungere i due mesi invernali, gennaio e febbraio, portando l'anno a 355 giorni. Se c'è tempo, seconda domanda dal quiz del Recap: quanti mesi aveva il calendario attribuito a Romolo? (Dieci, per 304 giorni, con l'inizio a marzo.)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nomi dei mesi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Duemila anni di riforme dentro dodici parole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2843632"/>
            <a:ext cx="218546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settembre non è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settimo mese?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anno di dieci mesi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nomi degli dèi e dei riti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fossile nel calendario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Cesare, Augusto e un papa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anno di dieci mesi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Roma cominciava a contare da marzo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CALENDARIO ATTRIBUITO A ROMOLO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Martius a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l'inverno restava fuori dal conteggio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Marzo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primo mese</a:t>
            </a:r>
            <a:pPr indent="0" marL="0">
              <a:lnSpc>
                <a:spcPct val="120000"/>
              </a:lnSpc>
              <a:buNone/>
            </a:pPr>
            <a:r>
              <a:rPr lang="en-US" sz="1500" dirty="0">
                <a:solidFill>
                  <a:schemeClr val="tx2"/>
                </a:solidFill>
                <a:latin typeface="+mn-lt" pitchFamily="34" charset="0"/>
                <a:ea typeface="+mn-lt" pitchFamily="34" charset="-122"/>
                <a:cs typeface="+mn-lt" pitchFamily="34" charset="-120"/>
              </a:rPr>
              <a:t>: l'anno si apriva coi lavori nei campi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E DOPO NUMA POMPILIO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Calendario di Romolo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Dieci, da marzo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DURATA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304 giorni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 Numa Pompilio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MESI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Dodici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DURATA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355 giorni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Gennaio e febbraio nascono per coprire il vuoto dell'inverno.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I nomi degli dèi e dei riti</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Giano, Marte e i februa di febbraio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DIVINITÀ E I RITI, ORIGINI ATTESTATE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Giano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degli inizi e delle porte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Gennaio, Ianuarius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Marte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della guerra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Marzo, dal padre mitico di Romolo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februa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Riti di purificazione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Febbraio, prima della primavera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NON RISOLTA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Aprile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ipotesi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dea Venere, oppure «aperio»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NON RISOLTA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Maggio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ipotesi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ninfa Maia, oppure i «maiores»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NON RISOLTA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Giugno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ipotesi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La dea Giunone, oppure i «iuniores»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Un fossile nel calendario</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Settembre resta settimo solo nel nome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SLITTAMENTO DEI MESI NUMERATI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Il calendario a dieci mesi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SETTEMBRE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settimo mese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DICEMBRE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decimo mese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calendario che usiamo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SETTEMBRE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nono mese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DICEMBRE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dodicesimo mese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mesi in testa hanno spostato tutti gli altri, e i nomi sono rimasti.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2843632"/>
            <a:ext cx="23374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Quale mese si chiamava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Quintilis?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Cesare, Augusto e un papa</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riforme per rimettere in riga l'anno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DUEMILA ANNI DI RIFORME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Numa Pompilio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aggiunge gennaio e febbraio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Cesare e Augusto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danno il nome a luglio e agosto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Calendario di Romolo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dieci mesi, 304 giorni</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Riforma giuliana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365 giorni, dal 45 a.C.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Riforma gregoriana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1582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STRAPPI PER RIMETTERE IN PARI IL CALENDARIO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durò il 46 a.C., l'anno della confusione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cancellati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4 al 15 ottobre 1582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bolla</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 Gravissimas», del 24 febbraio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Agosto non è il mese di nascita di Augusto.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mese si chiamava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Sextilis</a:t>
            </a:r>
            <a:pPr indent="0" marL="0">
              <a:lnSpc>
                <a:spcPct val="125000"/>
              </a:lnSpc>
              <a:buNone/>
            </a:pPr>
            <a:r>
              <a:rPr lang="en-US" sz="1750" dirty="0">
                <a:solidFill>
                  <a:srgbClr val="D8D6CF"/>
                </a:solidFill>
                <a:latin typeface="+mn-lt" pitchFamily="34" charset="0"/>
                <a:ea typeface="+mn-lt" pitchFamily="34" charset="-122"/>
                <a:cs typeface="+mn-lt" pitchFamily="34" charset="-120"/>
              </a:rPr>
              <a:t> e fu rinominato in suo onore nell'8 a.C. Augusto era nato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settembre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ad agosto.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aggiunse gennaio e febbraio al calendario romano?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Giulio Cesare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Numa Pompilio, secondo re di Roma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L'imperatore Augusto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recaplica.com/it/storia/storia-nomi-mesi-anno/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Observatory of Belgium · Encyclopaedia Romana · The Conversation · Encyclopedia Virginia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 dove vengono i nomi dei mesi: la storia del calendario romano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