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compare già in un documento del 997 scritto a Gaeta, ma il piatto come lo conosciamo nasce nella Napoli della prima metà dell'Ottocento. In questa presentazione seguiamo quattro tappe, la parola, il piatto, il caso della regina Margherita e il riconoscimento UNESCO del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nome solo, e nemmeno una data sola. La parola «pizza» è attestata dal 997 in un contratto di locazione stipulato a Gaeta; il piatto rotondo, lievitato e condito nasce a Napoli nella prima metà dell'Ottocento, come cibo popolare ed economico; e la storia della regina Margherita, quella del 1889, è una leggenda molto diffusa ma storicamente contestata. La risposta onesta è che la pizza ha una storia lunga, non un inventore.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più vecchio in cui gli studiosi hanno trovato la parola «pizza» è un contratto di locazione del 997, stipulato a Gaeta. Sull'origine del termine circolano due ipotesi mai risolte, una lo fa discendere da una parola dell'antico alto-tedesco, bizzo o pizzo, che indicava un boccone o un pezzo di pane, l'altra lo avvicina all'arabo pita. La stessa voce Treccani parla di un'origine «forse» tedesca, senza chiudere la questione. Quello che la parola indicava nel 997 era comunque diverso dalla pizza napoletana, probabilmente una focaccia o un pane schiacciato, condito in modo semplice.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versione più diffusa il cuoco Raffaele Esposito, insieme alla moglie, preparò tre pizze diverse per re Umberto I e la regina Margherita di Savoia, in visita a Napoli, e la regina scelse quella coi tre colori della bandiera italiana, pomodoro rosso, basilico verde e mozzarella bianca. Pizze molto simili erano però già state descritte da Emanuele Rocco nel 1853 e dallo scrittore Francesco De Bouchard nel 1866, nel suo libro sugli usi e costumi di Napoli. La pizzeria di Esposito passò ai fratelli Brandi nel 1932, e nel 1989 fu posta a Napoli la targa commemorativa che ricorda l'episodio.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lettera che racconterebbe l'episodio, datata 11 giugno 1889 e attribuita al capo dei Servizi Reali Camillo Galli, è considerata quasi certamente un falso, ed è l'unica prova di una vicenda che nessun altro documento conferma. Con le fonti disponibili non è possibile stabilire con certezza cosa sia successo nel giugno 1889. La cosa più corretta da dire è che quella della regina Margherita resta una leggenda molto diffusa ma storicamente contestata, e che l'episodio reale potrebbe aver dato un nome a un piatto che esisteva già, non averlo creato.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l'UNESCO ha iscritto l'arte del pizzaiuolo napoletano nella Representative List del patrimonio culturale immateriale dell'umanità, durante una sessione tenutasi a Jeju, in Corea del Sud. La candidatura era partita nel 2009 con il sostegno di Coldiretti, dell'Associazione pizzaiuoli napoletani e della Fondazione UniVerde, e aveva raccolto circa due milioni di firme. Quello che viene riconosciuto non è una ricetta ma un know-how, e la pratica comprende quattro fasi diverse, dalla preparazione dell'impasto alla cottura in un forno a legna con il caratteristico movimento rotatorio del pizzaiolo. A Napoli praticano circa 3.000 pizzaiuoli, divisi in tre categorie riconosciute, il Master Pizzaiuolo, il pizzaiuolo e il fornaio, oltre alle famiglie che tramandano l'arte in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«pizza» è attestata dal 997, in un documento stipulato a Gaeta. Il piatto come lo si riconosce nasce a Napoli nella prima metà dell'Ottocento, cibo di strada popolare ed economico. Sulla prima pizzeria le fonti divergono, tra la licenza del 1792 e la fondazione dell'Antica Pizzeria Port'Alba nel 1738. La diffusione su scala industriale comincia solo negli anni Sessanta del Novecento, grazie soprattutto alla catena statunitense Pizza Hut, e nel 2017 arriva il riconoscimento UNESCO.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pomodoro arrivò in Europa dal continente americano nel Cinquecento e per circa due secoli fu considerato dagli europei una pianta tossica, non adatta al consumo alimentare. Solo più tardi entrò nell'uso alimentare comune, diventando poi l'ingrediente più associato alla pizza. Se c'è tempo, seconda domanda dal quiz del Recap, che cosa ha riconosciuto l'UNESCO nel 2017? (L'arte del pizzaiuolo napoletano, non una ricetta.)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della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documento del 997 al riconoscimento UNESCO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2327859" y="2474824"/>
            <a:ext cx="270459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la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parola al piatto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della regina Margherita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riconoscimento UNESCO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Napoli al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PRIMA TRACCIA SCRITTA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contratto di locazione stipulato a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ipotesi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dall'antico alto-tedesco o dall'arabo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cosa indicava</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probabilmente una focaccia condita in modo semplice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Napoli,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descrive una pizza simile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sugli usi di Napoli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tre pizze per i reali, così si racconta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pizzeria passa ai fratelli Brandi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Pizze coi tre colori esistevano già prima.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L'unica prova dell'episodio è una lettera del 1889 considerata quasi certamente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falso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pizze con pomodoro, mozzarella e basilico erano già descritte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nel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UNA RICETTA, MA UN MESTIERE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l'iscrizione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nella lista del patrimonio culturale immateriale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secondo la scheda ufficiale UNESCO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firme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sostegno della candidatura, partita nel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PAROLA AL PATRIMONIO DELL'UMANITÀ</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prima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Anni Sessanta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pizza nel mondo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parola, a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piatto nasce a Napoli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pomodoro rimase a lungo fuori dall'uso alimentare comune?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non cresceva nel clima del Sud Italia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era considerato una pianta tossica dagli europei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era riservato solo alla tavola dei nobili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recaplica.com/it/storia/storia-della-pizza/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pizza: dalle origini napoletane al riconoscimento UNESCO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