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rivoluzione industriale è il passaggio da un'economia fatta di campi, botteghe e forza muscolare a un'economia fatta di macchine, fabbriche e carbone. Comincia in Inghilterra negli ultimi decenni del Settecento e si compie nei primi trent'anni dell'Ottocento. Oggi vediamo perché comincia proprio lì, quali macchine la sbloccano, che cosa succede dentro le fabbriche e nelle città, e che cosa porta la seconda ondata.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cerca la data d'inizio non la trova, e il motivo è che non esiste. Non è un evento ma un processo. Le storie di riferimento collocano la frattura fra la fine del Settecento e i primi trent'anni dell'Ottocento, con l'Inghilterra in anticipo su tutti, e alcune ricostruzioni allargano la prima fase a tutta la prima metà dell'Ottocento. Qualche data aiuta a orientarsi, la filatrice multipla di Hargreaves è del 1764, il brevetto di Watt del 5 gennaio 1769, la prima linea ferroviaria britannica del 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non è una sola causa ma un insieme di condizioni che nel Settecento erano compresenti solo lì. Un grande mercato nazionale unificato, cioè una domanda ampia e senza dogane interne. Capitali da investire, accumulati con un'agricoltura organizzata in senso capitalistico e con il commercio coloniale. Materie prime a costi contenuti, una rete di trasporti eccellente per l'epoca, un'urbanizzazione già alta. E istituzioni che lasciavano spazio all'iniziativa privata, insieme a una ricerca scientifica avanzata e a una mentalità imprenditoriale nuova. Tolto anche solo uno di questi elementi la catena non parte, ed è la ragione per cui il Belgio, la Francia e la Germania seguirono a distanza, e il resto d'Europa molto più tardi.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prime macchine della rivoluzione industriale non sono locomotive, sono macchine per filare, e non è un caso. La filatura assorbiva da sola circa metà del tempo di lavoro necessario a fabbricare un tessuto, quindi era lì che il guadagno di produttività poteva essere più grande. Nel 1764 James Hargreaves mette a punto una filatrice multipla che fa lavorare otto fusi contemporaneamente, nel 1768 Richard Arkwright costruisce un telaio mosso dalla forza dell'acqua invece che da quella delle braccia, nel 1778 Samuel Crompton mette insieme le due idee nel filatoio intermittente. La tessitura resistette più a lungo, Edmund Cartwright la meccanizza nel 1785 ma il telaio meccanico si impone davvero solo verso la metà dell'Ottocento.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problema delle macchine a vapore allora in uso si capisce senza sapere nulla di termodinamica. Il vapore veniva condensato dentro lo stesso cilindro in cui aveva appena lavorato, e per farlo bisognava raffreddare il cilindro e poi riscaldarlo di nuovo per il colpo successivo. Riparando il modello di una macchina di Newcomen, Watt si accorse di quanto vapore andasse perso e aggiunse una camera separata, tenuta sempre fredda, dove farlo condensare senza raffreddare il resto della macchina. Il brevetto, del 5 gennaio 1769, si intitolava «un nuovo metodo per ridurre il consumo di vapore e di combustibile nelle macchine a fuoco». Le macchine col condensatore separato bruciavano due terzi di carbone in meno, che è la differenza fra un macchinario che ha senso solo dove il carbone è a portata di mano, cioè in miniera, e un macchinario che conviene installare ovunque serva forza motrice.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macchina a vapore esisteva già, quello che fece Watt fu renderla conveniente aggiungendo il condensatore separato. E senza le condizioni che c'erano intorno, dal mercato ai capitali ai trasporti, quelle macchine sarebbero rimaste curiosità meccaniche.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conseguenza più visibile si legge nei censimenti. Londra era già la più grande città europea, con mezzo milione di abitanti nel 1700 e quasi un milione nel 1800, ma il fenomeno nuovo è la velocità. Nella prima metà dell'Ottocento non era affatto raro che un centro urbano si estendesse del 30 per cento in dieci anni, e in certi decenni alcune città superarono il 60 per cento. Nel 1845 la popolazione che viveva in città in Inghilterra e Galles era già la maggioranza, e fra il 1801 e il 1911 la quota urbana sale da un terzo a quattro quinti del totale, in cifre assolute da 3,5 a 32 milioni di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fra fine Settecento e primi decenni dell'Ottocento, riguarda Inghilterra, Belgio e parti di Francia e Germania. La seconda va dagli anni Sessanta-Settanta dell'Ottocento al primo decennio del Novecento, con le macchine elettriche negli anni Ottanta e il motore a combustione interna negli anni Novanta. Le aziende diventano enormi, si formano trust e cartelli, cresce il peso delle banche e tornano le barriere doganali protezionistiche. E l'industrializzazione raggiunge Germania, Italia settentrionale, impero austro-ungarico, Russia, Giappone e Stati Uniti.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la mappa concettuale e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rivoluzione industriale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campi e dalle botteghe alle fabbriche e al carbone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106016"/>
            <a:ext cx="2218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è cominciata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rivoluzione industriale?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proprio l'Inghilterra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macchine che sbloccano tutto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Fabbriche, città, proteste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seconda ondata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TUTTO GIÀ IN CASA, NELLO STESSO MOMENTO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mercato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Nazionale, unificato, senza dogane interne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domanda ampia in tutto il paese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capitali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Dall'agricoltura capitalistica e dal commercio coloniale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Soldi accumulati e pronti da investire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trasporti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rete eccellente per l'epoca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 materie prime a basso costo e l'urbanizzazione già alta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SI COMINCIA DAI FILATOI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metà</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tempo di lavoro</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quello che serviva a fabbricare un tessuto se ne andava nella filatura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a mano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filare circa 50 chilogrammi di cotone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col filatoio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il filatoio intermittente di Crompton, del 1778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L'UOMO DEL CONDENSATORE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James Watt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Sul vapore, 1765-1781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a migliorare una macchina a vapore che esisteva già</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Brevetta il condensatore separato, il 5 gennaio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Va a Birmingham e si associa con Matthew Boulton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Perfeziona le macchine fino a questa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vapore è il simbolo, non l'innesco.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macchine che cambiano davvero il modo di produrre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filatoi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arrivano prima. Hargreaves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Arkwright nel 1768, mentre il brevetto decisivo di Watt è del 1769.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CITTÀ CRESCONO A RITMI MAI VISTI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Manchester nel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erano 35.000 nel 1801, dieci volte meno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Birmingham nel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erano 46.000 nel 1801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su 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città nel 1911</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Inghilterra e Galles, contro uno su tre nel 1801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O SECONDA RIVOLUZIONE INDUSTRIALE?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prima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Fine Settecento, primo Ottocento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CHE COSA SI REGGE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Carbone, vapore, ferro, tessile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seconda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Dagli anni Sessanta dell'Ottocento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CHE COSA SI REGGE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Elettricità e motore a scoppio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Germania e Stati Uniti superano la Gran Bretagna, che aveva cominciato prima.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recaplica.com/it/storia/rivoluzione-industriale/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The National Archives · Science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industriale: cosa cambiò e perché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