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Presento il Rinascimento, il periodo della civiltà europea che comincia in Italia verso la metà del Trecento e attraversa Quattrocento e Cinquecento.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parola entra nell'uso italiano solo nel Cinquecento e diventa termine storiografico riconosciuto nel 1751, con d'Alembert: molto dopo l'inizio del fenomeno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dalle origini italiane fino alla diffusione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fasi in successione, non tre epoche separate: il preumanesimo del primo Trecento prepara l'umanesimo quattrocentesco, che a sua volta apre all'Alto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circa vent'anni si concentrano il Vitruvian Man di Leonardo, il David di Michelangelo e gli affreschi di Raffaello nelle Stanze Vaticane.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un'etichetta storiografica: arriva molto dopo il fenomeno che descrive.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produzione libraria europea passa da circa 2 milioni di copie nel primo decennio del 1500 a circa 150 milioni entro il 1600, con un aumento dell'alfabetizzazione e una diffusione più rapida delle idee scientifiche, religiose e artistiche.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definisce l'Umanesimo come l'aspetto peculiarmente filologico del Rinascimento: una parte, non l'intero fenomeno.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1751, col Discours préliminaire de l'Encyclopédie di d'Alembert. Seconda domanda per la classe: quali sono le tre figure dell'Alto Rinascimento e in che finestra di anni lavorano?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Rinascimento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parola nata secoli dopo per un'epoca che cambiò l'Europa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2844" y="2843632"/>
            <a:ext cx="38462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nata la parola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'Rinascimento'?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a Firenze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protagonisti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 e scienze nuove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in Europa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Preumanesimo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Radici nel nord Italia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Umanesimo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Petrarca, Salutati, Bruni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Rinascimento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1512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Leonardo, Michelangelo, Raffaello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FINESTRA STRETTA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Vitruvian Man di Leonardo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dell'Alto Rinascimento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David di Michelangelo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della Cappella Sistina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parola 'Rinascimento' è più giovane del Rinascimento stesso.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entra nell'uso italiano solo nel Cinquecento e si consacra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1751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d'Alembert, due secoli dopo l'inizio del fenomeno.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STAMPA CAMBIA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libri, nel primo decennio del 1500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prodotti in tutta Europa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libri, entro il 1600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cento volte più di un secolo prima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SONO SINONIMI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Umanesimo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letteraria e filologica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Culmine nel Quattrocento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Rinascimento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Arti, architettura, scienza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fine Cinquecento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L'Umanesimo è la parte filologica del Rinascimento.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si consacra il termine 'Rinascimento' nella storiografia?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1751, con d'Alembert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1453, con la caduta di Costantinopoli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1450, con l'invenzione della stampa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recaplica.com/it/storia/rinascimento/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Rinascimento: cos'è, quando nacque e perché cambiò l'Europa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