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Rinascimento, il periodo della civiltà europea che comincia in Italia verso la metà del Trecento e attraversa Quattrocento e Cinquecento.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entra nell'uso italiano solo nel Cinquecento e diventa termine storiografico riconosciuto nel 1751, con d'Alembert: molto dopo l'inizio del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origini italiane fino alla diffusione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fasi in successione, non tre epoche separate: il preumanesimo del primo Trecento prepara l'umanesimo quattrocentesco, che a sua volta apre all'Alto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Petrarca è considerato l'iniziatore della letteratura umanistica. Salutati, cancelliere fiorentino, introduce l'eloquenza antica nella politica. Manuzio realizza a Venezia la diffusione a stampa dei classici greci.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circa vent'anni si concentrano il Vitruvian Man di Leonardo, il David di Michelangelo e gli affreschi di Raffaello nelle Stanze Vaticane.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le radici del preumanesimo, nel primo Trecento, e l'Alto Rinascimento del 1490 passano oltre centocinquant'anni: un arco lungo, non un'unica stagione uniforme.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un'etichetta storiografica: arriva molto dopo il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libraria europea passa da circa 2 milioni di copie nel primo decennio del 1500 a circa 150 milioni entro il 1600, con un aumento dell'alfabetizzazione e una diffusione più rapida delle idee scientifiche, religiose e artistiche.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l'Umanesimo come l'aspetto peculiarmente filologico del Rinascimento: una parte, non l'intero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1751, col Discours préliminaire de l'Encyclopédie di d'Alembert. Seconda domanda per la classe: quali sono le tre figure dell'Alto Rinascimento e in che finestra di anni lavorano?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Rinascimento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 nata secoli dopo per un'epoca che cambiò l'Europa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843632"/>
            <a:ext cx="3846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nata la parola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'Rinascimento'?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preumanesimo alle cancellerie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Preumanesimo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nel nord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Rinascimento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Raffaello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Cancellieri, filosofi, editori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FIGURE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Petrarca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e filologo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vero iniziatore della letteratura umanistica, per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Coluccio Salutati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Cancelliere di Firenze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l'eloquenza antica nella politica della città.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Aldo Manuzio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a Venezia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i testi classici greci per un pubblico più ampio.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FINESTRA 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Vitruvian Man di Leonardo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dell'Alto Rinascimento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 di Michelangelo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Cappella Sistina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Prospettiva, filologia, osservazione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VENT'ANNI INTENSI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circa, tra il 1490 e il 1512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finestra dell'Alto Rinascimento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separano il preumanesimo dall'Alto Rinascimento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'Rinascimento' è più giovane del Rinascimento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entra nell'uso italiano solo nel Cinquecento e si consacra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d'Alembert, due secoli dopo l'inizio del fenomeno.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stampa alla rivoluzione scientifica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STAMPA CAMBIA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nel primo decennio del 1500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prodotti in tutta Europa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entro il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cento volte più di un secolo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SINONIMI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letteraria e filologica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Culmine nel Quattrocento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Arti, architettura, scienza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fine Cinquecento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L'Umanesimo è la parte filologica del Rinascimento.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si consacra il termine 'Rinascimento' nella storiografia?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con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con la caduta di Costantinopoli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con l'invenzione della stampa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Rinascimento: cos'è, quando nacque e perché cambiò l'Europa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