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calcio come lo conosciamo nasce a Londra nel 1863, quando dodici club fondano la Football Association e mettono per iscritto le prime regole comuni. Da lì il gioco cambia pezzo per pezzo. Vediamo come nasce il codice, che cosa mancava nel 1863, come sono cambiati il fuorigioco e il rigore, e chi decide le regole.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una persona sola. Le prime regole scritte e diffuse furono le Cambridge Rules del 1848, redatte da rappresentanti di scuole inglesi come Eton, Rugby e Harrow. Il codice che ha dato origine al calcio moderno nacque invece nel 1863, quando dodici club londinesi fondarono la Football Association, con Ebenezer Cobb Morley come figura centrale del progetto.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26 ottobre 1863, di lunedì sera, dodici club londinesi si riunirono alla Freemasons' Tavern di Great Queen Street per fondare la Football Association. Tra loro Barnes, Crystal Palace, Blackheath e il Civil Service FC, l'unico club fondatore ancora esistente. Al centro del progetto c'era Ebenezer Cobb Morley, avvocato londinese che aveva fondato il Barnes FC l'anno precedente. Le leggi finali furono approvate l'8 dicembre 1863 e la prima partita ufficiale, Barnes contro Richmond, si giocò il 19 dicembre e finì 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Servirono sei riunioni in 44 giorni per arrivare a un testo condiviso, e il punto di scontro più acceso fu proprio l'hacking, cioè calciare gli stinchi dell'avversario. Il Blackheath voleva conservarlo come parte del gioco, ma alla fine prevalse la linea contraria. Quella scelta ebbe una conseguenza che va oltre il calcio, perché i sostenitori del gioco più fisico, insoddisfatti, presero una strada diversa che porterà, tra i vari fattori dell'epoca, alla nascita del rugby come sport separato.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regole della Football Association non sono rimaste ferme. Il calcio di rinvio arrivò nel 1869, il ruolo di portiere nel 1871, il calcio d'angolo nel 1872. Il fischietto arbitrale fu usato per la prima volta nel 1878 e cambiò il modo di dirigere la partita, perché prima l'arbitro doveva farsi sentire a voce o con un fazzoletto.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il regolamento del 1863 fosse già simile a quello attuale, solo scritto prima. In realtà era profondamente diverso. Non esisteva la traversa, e i gol si segnavano a qualsiasi altezza, anche a due metri da terra; non c'era un ruolo di portiere definito; mancavano i calci d'angolo ed era permesso prendere la palla con le mani. Anche il fuorigioco era molto più rigido, perché bastava un solo avversario oltre l'ultima linea difensiva per fermare 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Poche regole del calcio hanno cambiato forma quanto il fuorigioco. Nel 1863 bastava un solo avversario oltre l'ultima linea difensiva per fermare l'azione. Nel 1866 la soglia salì a tre avversari tra l'attaccante e la porta, nel 1925 scese a due, e nel 1990 fu stabilito che un giocatore alla pari con il penultimo avversario è in posizione regolare. Ogni tappa ha spostato l'equilibrio tra attacco e difesa, perché le versioni più rigide premiavano la copertura difensiva e quelle più recenti favoriscono il gioco offensivo.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calcio di rigore non è un'idea astratta arrivata a tavolino. Fu proposto nel 1890 da William McCrum, portiere e uomo d'affari di Milford, in Irlanda del Nord; l'Irish Football Association portò la proposta all'IFAB, ma la decisione fu rinviata. Due episodi della stagione 1890-91 resero urgente colmare quel vuoto. Il 20 dicembre 1890, in Scottish Cup, Jimmy Adams respinse con un pugno una palla diretta sotto la traversa; il 14 febbraio 1891, in FA Cup, un giocatore del Notts County commise un evidente fallo di mano sulla linea di porta. Il 2 giugno 1891 l'IFAB approvò la regola, e il primo rigore della storia fu assegnato cinque giorni dopo, il 6 giugno, all'Airdrieonians contro il Royal Albert. Il dischetto fisso arrivò solo nel 1902, insieme all'area di rigore moderna.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L'idea nacque da Ken Aston, capo degli arbitri ai Mondiali del 1966 in Inghilterra. Il 23 luglio, in Inghilterra-Argentina, l'arbitro tedesco Rudolf Kreitlein espulse il capitano argentino Antonio Rattín, che non capì subito la decisione perché mancava un segnale visivo chiaro e rimase in campo per 7-10 minuti prima di lasciarlo. Nella stessa competizione i fratelli Charlton non sapevano nemmeno se fossero stati ammoniti. Tornando a casa da Wembley, Aston si fermò a un semaforo su Kensington High Street e da lì nacque l'idea di un sistema fondato sui colori, il rosso per un comportamento grave e il giallo per un'infrazione più lieve, comprensibili ovunque senza bisogno di parole. I cartellini debuttarono ai Mondiali del 1970, in Messico; il primo rosso della storia dei Mondiali arrivò nel 1974, mostrato al cileno Carlos Caszely.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cartellini debuttarono ufficialmente ai Mondiali del 1970, in Messico. Nel 2016 l'IFAB approvò le prime sperimentazioni del Video Assistant Referee, provato per la prima volta in una partita ufficiale di alto livello il 21 settembre 2016, in un turno della KNVB Cup, la coppa nazionale olandese; l'approvazione formale nelle Laws of the Game arrivò il 3 marzo 2018 e i Mondiali 2018 in Russia furono la prima edizione della competizione a utilizzarlo. Il protocollo prevede che il VAR intervenga solo per errori chiari ed evidenti o episodi gravi non visti, in quattro casi soltanto, cioè gol, rigori, cartellini rossi diretti ed errori di identità. Nel 2025 il tempo massimo in cui il portiere può tenere il pallone in mano è stato esteso da 6 a 8 secondi.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 giugno 1886, a Manchester, nacque l'International Football Association Board, l'IFAB, per dare un'unica linea condivisa tra Inghilterra, Scozia, Galles e Irlanda del Nord. La FIFA adottò il quadro dell'IFAB nel 1904 e ottenne un proprio peso di voto nel 1913. Il sistema di voto, fissato nel 1958, riflette quell'equilibrio storico: le quattro federazioni britanniche hanno un voto ciascuna, la FIFA ne ha quattro, e per cambiare una regola servono almeno sei voti su otto. Il sostegno della sola FIFA non basta, servono anche almeno due federazioni britanniche. L'IFAB ha sede a Zurigo e si riunisce due volte 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Ebenezer Cobb Morley, avvocato londinese, aveva fondato il Barnes FC nel 1862 e sosteneva la necessità di «un codice definito di regole», ispirandosi al modello del cricket. William McCrum, portiere e uomo d'affari di Milford, nella contea di Armagh, propose il calcio di rigore nel 1890. Ken Aston, capo degli arbitri ai Mondiali del 1966, ideò il sistema dei cartellini. Nessuna delle tre regole è nata a tavolino.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VAR fu provato per la prima volta il 21 settembre 2016 in un turno della KNVB Cup, la coppa nazionale olandese; ai Mondiali 2018 in Russia arrivò dopo l'approvazione ufficiale del marzo 2018. Se c'è tempo, seconda domanda dal quiz del Recap: vero o falso, i cartellini gialli e rossi esistono fin dalla nascita del calcio codificato nel 1863? (Falso, furono introdotti solo nel 1970.)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regole del calcio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una taverna di Londra al VAR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DOMANDA</a:t>
            </a:r>
            <a:endParaRPr lang="en-US" sz="1300" dirty="0"/>
          </a:p>
        </p:txBody>
      </p:sp>
      <p:sp>
        <p:nvSpPr>
          <p:cNvPr id="3" name="Shape 1"/>
          <p:cNvSpPr/>
          <p:nvPr/>
        </p:nvSpPr>
        <p:spPr>
          <a:xfrm>
            <a:off x="2327859" y="2106016"/>
            <a:ext cx="2704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le regole del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calcio?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Dalle scuole a Londra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calcio del 1863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Fuorigioco e rigore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cambia le regole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Dalle scuole a Londra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Cambridge 1848, poi dodici club in taverna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PRIMO CODICE COMUNE, SCRITTO A LONDRA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Cambridge Rules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primo tentativo di mettere ordine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club</a:t>
            </a:r>
            <a:pPr indent="0" marL="0">
              <a:lnSpc>
                <a:spcPct val="120000"/>
              </a:lnSpc>
              <a:buNone/>
            </a:pPr>
            <a:r>
              <a:rPr lang="en-US" sz="1500" dirty="0">
                <a:solidFill>
                  <a:schemeClr val="tx2"/>
                </a:solidFill>
                <a:latin typeface="+mn-lt" pitchFamily="34" charset="0"/>
                <a:ea typeface="+mn-lt" pitchFamily="34" charset="-122"/>
                <a:cs typeface="+mn-lt" pitchFamily="34" charset="-120"/>
              </a:rPr>
              <a:t>: fondano la Football Association alla Freemasons' Tavern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e sei riunioni per arrivare al testo finale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SCONTRO SULL'HACKING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Blackheath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RICHIESTA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Tenere l'hacking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COS'ERA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Calciare gli stinchi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Football Association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SCELTA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Vietarlo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PRECEDENTE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Cambridge Rules del 1848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Prevalse il no, e il gioco più fisico prese un'altra strada.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calcio del 1863</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regolamento pieno di assenze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 NON C'ERA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rinvio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1869</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calcio di rinvio entra nel regolamento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PRIMA NON C'ERA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portiere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1871</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Nel 1863 il ruolo non era definito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PRIMA NON C'ERA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L'angolo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1872</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Arriva il calcio d'angolo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Nel 1863 la traversa non esisteva.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Niente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portiere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definito, niente calci d'angolo, e la palla si poteva prendere con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mani</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calcio che conosciamo è il risultato di decine di modifiche.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Fuorigioco e rigore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due regole riscritte più volte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FUORIGIOCO, RISCRITTO QUATTRO VOLTE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servono 3 avversari</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solo avversario</a:t>
            </a:r>
            <a:endParaRPr lang="en-US" sz="1400" dirty="0"/>
          </a:p>
        </p:txBody>
      </p:sp>
      <p:sp>
        <p:nvSpPr>
          <p:cNvPr id="7" name="Shape 5"/>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soglia a 2 avversari</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pari col penultimo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COME NASCE UNA REGOLA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rigore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1890 – 1902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McCrum propone la regola, si rinvia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Due falli di mano scoprono il buco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 giugno l'IFAB approva il rigore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Arrivano il dischetto e l'area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cambia le regole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Dai cartellini al VAR, e chi vota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24900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nel calcio si usano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cartellini?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REGOLE NON HANNO MAI SMESSO DI CAMBIARE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cartellini</a:t>
            </a:r>
            <a:pPr indent="0" marL="0">
              <a:lnSpc>
                <a:spcPct val="120000"/>
              </a:lnSpc>
              <a:buNone/>
            </a:pPr>
            <a:r>
              <a:rPr lang="en-US" sz="1500" dirty="0">
                <a:solidFill>
                  <a:schemeClr val="tx2"/>
                </a:solidFill>
                <a:latin typeface="+mn-lt" pitchFamily="34" charset="0"/>
                <a:ea typeface="+mn-lt" pitchFamily="34" charset="-122"/>
                <a:cs typeface="+mn-lt" pitchFamily="34" charset="-120"/>
              </a:rPr>
              <a:t>: debuttano ai Mondiali in Messico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primo test, il 21 settembre, in KNVB Cup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8 secondi</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tenere il pallone in mano, erano 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VOTA LE REGOLE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050" b="1" dirty="0">
                <a:solidFill>
                  <a:srgbClr val="47525F"/>
                </a:solidFill>
                <a:latin typeface="+mj-lt" pitchFamily="34" charset="0"/>
                <a:ea typeface="+mj-lt" pitchFamily="34" charset="-122"/>
                <a:cs typeface="+mj-lt" pitchFamily="34" charset="-120"/>
              </a:rPr>
              <a:t>Le federazioni britanniche</a:t>
            </a:r>
            <a:endParaRPr lang="en-US" sz="20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SONO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Quattro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VOTI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ciascuna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FIFA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voto dal 1913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VOTI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Quattro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cambiare una regola servono sei voti su otto.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TRE REGOLE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 C. Morley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Avvocato, fondò il Barnes FC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Volle «un codice definito di regole»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 McCrum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Portiere e uomo d'affari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Propose il calcio di rigore nel 1890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Ken Aston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Capo arbitri al Mondiale 1966</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Ideò i cartellini giallo e rosso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quale competizione fu usato per la prima volta il VAR?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 Mondiali FIFA 2018 in Russia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KNVB Cup olandese del 2016</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Champions League del 2018</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recaplica.com/it/storia/regole-del-calcio/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FA · FIFA · The IFAB · History.com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regole del calcio: storia ed evoluzione, dal 1863 al VAR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