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Firenze, nella prima metà del Quattrocento, quattro artisti cambiano il modo di costruire, scolpire e dipingere.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Filippo Brunelleschi, applicandola alla sua architettura fiorentina, secondo Treccani e la National Gallery di Londra.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l'arte del Rinascimento nasce nell'ambiente fiorentino segnato dall'attività di questi tre nomi, insieme a Ghiberti.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Ricostruzione secondo la National Gallery di Londra.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Treccani, dopo il concorso Brunelleschi si volge verso altre ricerche.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National Gallery di Londra descrive Masaccio come influenzato dagli sviluppi scultorei del suo amico Donatello, poi applicati alla pittura negli affreschi della Cappella Brancacci, realizzati negli anni 1420.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Musei del Bargello, «Donatello e l'alba del Rinascimento».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Lorenzo Ghiberti. Seconda domanda: quale statua di Donatello a Orsanmichele mostra una delle prime rese prospettiche in scultura? Il San Giorgio.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 vuole approfondire trova in fondo al Recap l'elenco completo delle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Quattrocento fiorentino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Brunelleschi, Ghiberti, Masaccio, Donatello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INIZIARE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526669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inventato 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prospettiva lineare a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punto di fuga?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contesto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Brunelleschi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concorso del 1401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Masaccio e Donatello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NUOVI PROTAGONISTI DELL'ARTE FIORENTINA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Filippo Brunelleschi</a:t>
            </a:r>
            <a:endParaRPr lang="en-US" sz="17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Architetto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primo a costruire con la prospettiva lineare a un punto di fuga.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Masaccio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Pittore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Porta il naturalismo di Donatello nella pittura della Cappella Brancacci.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Donatello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Scultore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sue statue a Orsanmichele erano commissionate dalle Arti fiorentine.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DIFFONDE LA PROSPETTIVA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Brunelleschi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punto di fuga in architettura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Gli artisti fiorentini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Adottano il sistema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Leon Battista Alberti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codifica nel De Pictura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CONCORSO PER LA PORTA DEL BATTISTERO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Brunelleschi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vince il concorso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SVOLTA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dedica alla prospettiva e all'architettura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Ghiberti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L'ESITO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Vince il concorso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L'OPERA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seconda porta del Battistero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 1401 la porta del Battistero va a Ghiberti.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SCULTORE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Donatello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Scultura</a:t>
            </a:r>
            <a:endParaRPr lang="en-US" sz="43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 Giorgio, spazio in profondità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PITTORE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Masaccio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Pittura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Naturalismo, dall'amico scultore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RISULTATO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Cappella Brancacci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9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Affreschi</a:t>
            </a:r>
            <a:endParaRPr lang="en-US" sz="39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Figure modellate dalla luce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PRIMATO SCULTOREO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David di Donatello è il primo nudo a tutto tondo dopo la classicità.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realizza in bronzo per la famiglia Medici. I Musei del Bargello non indicano un anno preciso: nessuna data va attribuita a quest'opera.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vinse il concorso del 1401 per la porta del Battistero di Firenze?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Filippo Brunelleschi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Lorenzo Ghiberti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Donatello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sul Quattrocento fiorentino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recaplica.com/it/storia/quattrocento-fiorentino-rinascimento/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National Gallery di Londra · Musei del Bargello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Quattrocento fiorentino: Brunelleschi, Ghiberti, Masaccio e Donatello — Recap</dc:title>
  <dc:subject>PptxGenJS Presentation</dc:subject>
  <dc:creator>Recaplica</dc:creator>
  <cp:lastModifiedBy>Recaplica</cp:lastModifiedBy>
  <cp:revision>1</cp:revision>
  <dcterms:created xsi:type="dcterms:W3CDTF">2026-09-29T17:01:04Z</dcterms:created>
  <dcterms:modified xsi:type="dcterms:W3CDTF">2026-09-29T17:01:04Z</dcterms:modified>
</cp:coreProperties>
</file>