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Firenze, nella prima metà del Quattrocento, quattro artisti cambiano il modo di costruire, scolpire e dipingere.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Brunelleschi, applicandola alla sua architettura fiorentina, secondo Treccani e la National Gallery di Londra.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l'arte del Rinascimento nasce nell'ambiente fiorentino segnato dall'attività di questi tre nomi, insieme a Ghiberti.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secondo Treccani, voce Filippo Brunelleschi.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Ricostruzione secondo la National Gallery di Londra.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il concorso Brunelleschi si volge verso altre ricerche.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National Gallery di Londra descrive Masaccio come influenzato dagli sviluppi scultorei del suo amico Donatello, poi applicati alla pittura negli affreschi della Cappella Brancacci, realizzati negli anni 1420.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Musei del Bargello, «Donatello e l'alba del Rinascimento».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Lorenzo Ghiberti. Seconda domanda: quale statua di Donatello a Orsanmichele mostra una delle prime rese prospettiche in scultura? Il San Giorgio.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vuole approfondire trova in fondo al Recap l'elenco completo delle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Quattrocento fiorentino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Brunelleschi, Ghiberti, Masaccio, Donatello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666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prospettiva lineare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punto di fuga?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concorso del 1401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e Donatello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Addio al gotico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NUOVI PROTAGONISTI DELL'ARTE FIORENTINA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Brunelleschi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costruire con la prospettiva lineare a un punto di fuga.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il naturalismo di Donatello nella pittura della Cappella Brancacci.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Scultore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statue a Orsanmichele erano commissionate dalle Arti fiorentine.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L'architetto della prospettiva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DI BRUNELLESCHI A FIRENZE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sulla cupola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più grande impresa fiorentina del tempo, a Santa Maria del Fiore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Ospedale degli Innocenti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l'edificio è iniziato in quell'anno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1419-28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Sacrestia Vecchia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cappella di San Lorenzo, costruita in quel periodo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DIFFONDE LA PROSPETTIVA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fuga in architettura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artisti fiorentini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Adottano il sistema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Battista Alberti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codifica nel De Pictura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concorso del 1401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vince, chi cambia strada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CONCORSO PER LA PORTA DEL BATTISTERO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vince il concorso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dedica alla prospettiva e all'architettura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Ghiberti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concorso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porta del Battistero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1401 la porta del Battistero va a Ghiberti.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e Donatello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naturalismo prende forma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SCULTORE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Scultura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Giorgio, spazio in profondità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PITTORE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Naturalismo, dall'amico scultore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Cappella Brancacci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Affreschi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modellate dalla luce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PRIMATO SCULTOREO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David di Donatello è il primo nudo a tutto tondo dopo la classicità.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realizza in bronzo per la famiglia Medici. I Musei del Bargello non indicano un anno preciso: nessuna data va attribuita a quest'opera.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vinse il concorso del 1401 per la porta del Battistero di Firenze?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Filippo Brunelleschi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Lorenzo Ghiberti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Donatello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sul Quattrocento fiorentino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recaplica.com/it/storia/quattrocento-fiorentino-rinascimento/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di Londra · Musei del Bargello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Quattrocento fiorentino: Brunelleschi, Ghiberti, Masaccio e Donatello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