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guerra mondiale è il conflitto che tra il 1914 e il 1918 coinvolse le maggiori potenze europee e i loro imperi, mobilitando circa 65 milioni di uomini. Oggi vediamo come una crisi diventò guerra continentale in cinque settimane, i fronti, la svolta del 1917 e la pace che lasciò questioni aperte.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da solo no. L'attentato di Sarajevo del 28 giugno 1914 fu l'innesco, non la causa: fra l'attentato e la prima dichiarazione di guerra passò un mese intero. A trasformare una crisi regionale in guerra continentale furono le alleanze contrapposte e le rivalità fra imperi, che obbligarono ogni potenza a seguire il proprio alleato. Senza quel sistema, un conflitto austro-serbo sarebbe rimasto balcanico.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L'Austria-Ungheria, con l'appoggio tedesco, invia l'ultimatum alla Serbia il 23 luglio e dichiara guerra il 28. Da lì la sequenza è rapidissima: la Germania dichiara guerra alla Russia il 1° agosto e alla Francia il 3, e tra il 1° e il 4 agosto viola la neutralità di Lussemburgo e Belgio. Proprio quella violazione porta la Gran Bretagna nel conflitto. Il Giappone entra il 23 agosto; l'Impero ottomano si schiera con gli Imperi centrali il 12 novembre 1914.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Dietro l'immobilità c'è una ragione tecnica: la diffusione delle armi automatiche rendeva il difensore molto più forte dell'attaccante, e attaccare allo scoperto costava perdite sproporzionate rispetto al terreno guadagnato. Fu il passaggio dalla guerra di movimento alla guerra di posizione, o di logoramento. Verdun, iniziata il 21 febbraio 1916, e la Somme, dal 1° luglio al 23 novembre dello stesso anno, durarono mesi su un fronte fermo dal 1914: erano il modo ordinario in cui si combatteva quella guerra.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L'Italia era legata a Germania e Austria-Ungheria dalla Triplice Alleanza, ma restò fuori nel 1914: denunciò l'alleanza il 3 maggio 1915, dopo il Patto di Londra con l'Intesa del 26 aprile. Sull'Isonzo il generale Cadorna lanciò undici offensive per dieci chilometri di penetrazione. Dopo Caporetto il comando passò ad Armando Diaz; nella battaglia del Piave, dal 15 al 19 giugno 1918, gli italiani persero 90.000 uomini e gli austriaci 150.000. L'offensiva finale partì il 24 ottobre 1918: il 29 fu liberata Vittorio Veneto, poi le truppe raggiunsero Trento e Trieste.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31 gennaio 1917 la Germania annuncia la ripresa della guerra sottomarina indiscriminata; gli affondamenti del Lusitania e dell'Arabic erano già costati la vita a 131 cittadini statunitensi. Il 19 gennaio i britannici intercettano il telegramma con cui Zimmermann proponeva al Messico guerra e pace insieme alla Germania, con la prospettiva di riprendersi Texas, Nuovo Messico e Arizona; il 1° marzo la vicenda diventa pubblica. Gli Stati Uniti dichiarano guerra il 6 aprile 1917, e il 7 dicembre anche all'Austria-Ungheria. La Russia firma l'armistizio il 15 dicembre e la pace di Brest-Litovsk il 3 marzo 1918: gli Imperi centrali liberano truppe a est, ma è troppo tardi per compensare l'arrivo delle risorse americane.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Complessivamente furono mobilitati circa 65 milioni di uomini. Sui morti le fonti divergono: Treccani indica circa 8 milioni di morti e 20 milioni di feriti; l'International Encyclopedia of the First World War, che ha ricostruito i conteggi nazione per nazione, arriva a 10.057.600 morti militari, 5.647.600 fra gli Alleati e 4.410.000 fra gli Imperi centrali. Le definizioni di caduto cambiano da un paese all'altro, i feriti rientrati venivano talvolta contati più volte, e sui morti civili le stime divergono ancora di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Versailles, firmato il 28 giugno 1919, riguardava solo la Germania: per gli altri imperi sconfitti servirono Saint-Germain con l'Austria (10 settembre 1919), Neuilly con la Bulgaria (27 novembre 1919), Trianon con l'Ungheria (4 giugno 1920) e Sèvres con la Turchia (10 agosto 1920). E il Senato degli Stati Uniti non ratificò mai il trattato: il voto del 19 marzo 1920 mancò la ratifica per sette voti, e Washington firmò una pace separata con Berlino il 25 agosto 1921.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Prima guerra mondiale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Dall'attentato di Sarajevo all'armistizio del 1918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1681328" y="1737208"/>
            <a:ext cx="47430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Può un solo attentato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spiegare una guerra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mondiale?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Cinque settimane d'estate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linea che smise di muoversi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1917, la svolta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conto e la pace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L'ESTATE DEL 1914</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 mese intero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dall'attentato alla prima dichiarazione</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28 luglio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l'Austria-Ungheria dichiara guerra alla Serbia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Sarajevo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28 giugno, l'attentato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L'ultimatum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23 luglio, alla Serbia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L'Europa in guerra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agosto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DIFENSORE PIÙ FORTE DELL'ATTACCANTE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piano Schlieffen</a:t>
            </a:r>
            <a:pPr indent="0" marL="0">
              <a:lnSpc>
                <a:spcPct val="120000"/>
              </a:lnSpc>
              <a:buNone/>
            </a:pPr>
            <a:r>
              <a:rPr lang="en-US" sz="1500" dirty="0">
                <a:solidFill>
                  <a:schemeClr val="tx2"/>
                </a:solidFill>
                <a:latin typeface="+mn-lt" pitchFamily="34" charset="0"/>
                <a:ea typeface="+mn-lt" pitchFamily="34" charset="-122"/>
                <a:cs typeface="+mn-lt" pitchFamily="34" charset="-120"/>
              </a:rPr>
              <a:t>: battere la Francia in poche settimane, passando per Belgio e Lussemburgo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Marna</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5 al 10 settembre l'avanzata tedesca si ferma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pochi km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tre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spostamenti della linea, dalla costa belga alla Svizzera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L'ITALIA IN GUERRA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fronte italiano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1915 – 1918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24 maggio l'Italia dichiara guerra all'Austria-Ungheria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sesta battaglia dell'Isonzo porta alla conquista di Gorizia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Caporetto, il 24 ottobre, e la ritirata fino al Piave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battaglia del Piave, poi Vittorio Veneto, Trento e Trieste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EVENTI OPPOSTI NELLO STESSO ANNO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Zimmermann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Segretario di Stato agli Esteri tedesco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Propone al Messico guerra e pace insieme alla Germania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Presidente degli Stati Uniti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Chiede la guerra il 2 aprile, il Congresso vota il 4 e il 6</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Russia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Travolta dalla rivoluzione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Armistizio il 15 dicembre, poi Brest-Litovsk</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È COSTATA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Treccani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MORTI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8 milioni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FERITI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 milioni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1914-1918-online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MORTI MILITARI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10.057.600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METODO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conteggi paese per paese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Non esiste una cifra unica, e le fonti serie lo dicono apertamente.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Versailles non chiuse la guerra per tutti.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trattato riguardava solo la Germania. Per gli altri imperi sconfitti servirono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quattro trattati separati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il Senato degli Stati Uniti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lo ratificò mai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recaplica.com/it/storia/prima-guerra-mondiale/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1914-1918-online · Office of the Historian (USA) · U.S. National Archives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 guerra mondiale: cause, fronti e conseguenze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