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è divisa in due Stati dal 1948, esito di più fattori intrecciati, l'eredità dell'occupazione giapponese, la spartizione decisa dagli Alleati nell'agosto 1945 lungo il 38° parallelo e la guerra di Corea del 1950-53, chiusa solo da un armistizio. Vediamo come nasce quella linea, come si combatte e come si ferma la guerra, come funziona il potere in Corea del Nord e perché il Paese resta isolato.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1945, con la resa giapponese, il compito di indicare come gestire la resa sulla penisola finisce sul tavolo di due giovani funzionari del Dipartimento di Stato statunitense, che scelgono il 38° parallelo come linea di confine, a nord le truppe nipponiche si sarebbero arrese ai sovietici, a sud agli statunitensi. Doveva essere una divisione amministrativa e militare temporanea, non un confine politico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divisione non comincia nel 1950 con i primi colpi di cannone, ma decenni prima. Dopo la guerra sino-giapponese del 1894-95 e quella russo-giapponese del 1904-05 il Giappone occupa la penisola coreana e nel 1910 la annette formalmente, mettendo fine a secoli di sovranità coreana. L'occupazione finisce con la Seconda guerra mondiale, e nell'agosto 1945 arriva la linea del 38° parallelo. Nei tre anni successivi le due zone prendono strade opposte, fino ai due Stati del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25 giugno 1950 l'esercito di Kim Il Sung attacca la Corea del Sud, arrivando quasi a conquistare l'intera penisola. Le forze militari statunitensi guidano allora un'operazione autorizzata dalle Nazioni Unite per respingere l'esercito nordcoreano oltre il 38° parallelo; alla fine del 1950, dopo che le truppe ONU avanzano verso il confine cinese, anche la Repubblica Popolare Cinese entra nel conflitto. Dopo tre anni di guerra i confini di fatto restano quasi identici a quelli di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158 incontri negoziali, il 27 luglio 1953 il generale William K. Harrison Jr., delegato del Comando delle Nazioni Unite, e il generale Nam Il, delegato dell'esercito nordcoreano e dei volontari popolari cinesi, impiegano dieci minuti per firmare diciotto copie ufficiali dell'accordo, redatto in tre lingue. L'accordo ritira le forze militari da una fascia larga circa 4.000 metri, la zona demilitarizzata, istituisce la Commissione per l'Armistizio Militare e impegna le parti a rimpatriare prigionieri di guerra e sfollati.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testo dell'accordo è chiaro su un punto, a firmarlo sono comandanti militari, non governi, e nessuno Stato lo sottoscrive come parte in causa. Per questo Corea del Nord e Corea del Sud restano, tecnicamente, in un conflitto sospeso da oltre settant'anni. Nello stesso 1953 Stati Uniti e Corea del Sud firmano un trattato di sicurezza reciproca, base giuridica della presenza militare americana nella penisola.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1948 il potere in Corea del Nord è passato, senza soluzione di continuità, attraverso tre generazioni della stessa famiglia. Kim Jong Un è capo di Stato come presidente della Commissione degli Affari di Stato dal 17 dicembre 2011; dall'11 aprile 2019 il capo di governo è Choe Ryong Hae, presidente dell'Assemblea Popolare Suprema. Il centro decisionale resta il Partito dei Lavoratori di Corea, il cui Comitato Centrale si appoggia su tre organi subordinati, l'Ufficio Politico, la Commissione di Controllo e l'Ufficio Politiche Esecutive.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del Nord non pubblica statistiche economiche ufficiali affidabili, quindi non esiste un dato di PIL nominale dichiarato dallo Stato. Il numero più citato dalle fonti esterne è una stima a parità di potere d'acquisto elaborata per il 2023, circa 15,416 miliardi di dollari, pari a un PIL pro capite di circa 600 dollari. Va trattato per quello che è, una stima esterna e non una cifra ufficiale del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la Corea è divisa in due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38° parallelo del 1945 a un armistizio senza pace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DOVE PARTIAMO</a:t>
            </a:r>
            <a:endParaRPr lang="en-US" sz="1300" dirty="0"/>
          </a:p>
        </p:txBody>
      </p:sp>
      <p:sp>
        <p:nvSpPr>
          <p:cNvPr id="3" name="Shape 1"/>
          <p:cNvSpPr/>
          <p:nvPr/>
        </p:nvSpPr>
        <p:spPr>
          <a:xfrm>
            <a:off x="5360467" y="2106016"/>
            <a:ext cx="21536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tracciato il confine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 due Coree?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linea tracciata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e l'armistizio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comanda in Corea del Nord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Paese isolato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annessa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Giappone annette la penisola, dopo le guerre del 1894-95 e del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POI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 parallelo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agosto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Due zone di occupazione, sovietica a nord e statunitense a sud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INFINE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Due Stati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fondazione</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spartizione temporanea diventa definitiva</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 GIUGNO 1950 AL 27 LUGLIO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Forze a guida ONU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respingono l'attacco oltre il 38° parallelo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Trattative parallele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corrono insieme ai combattimenti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giugno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l'attacco al sud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la Cina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luglio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l'armistizio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FERMA UNA GUERRA SENZA CHIUDERLA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incontri negoziali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oltre due anni di trattative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larghezza della zona demilitarizzata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vigore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sera stessa della firma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guerra di Corea non è mai stata chiusa.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L'armistizio del 1953 è un patto tra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comandi militari</a:t>
            </a:r>
            <a:pPr indent="0" marL="0">
              <a:lnSpc>
                <a:spcPct val="125000"/>
              </a:lnSpc>
              <a:buNone/>
            </a:pPr>
            <a:r>
              <a:rPr lang="en-US" sz="1750" dirty="0">
                <a:solidFill>
                  <a:srgbClr val="D8D6CF"/>
                </a:solidFill>
                <a:latin typeface="+mn-lt" pitchFamily="34" charset="0"/>
                <a:ea typeface="+mn-lt" pitchFamily="34" charset="-122"/>
                <a:cs typeface="+mn-lt" pitchFamily="34" charset="-120"/>
              </a:rPr>
              <a:t>. Nessuno Stato lo sottoscrive come parte in causa, e un trattato di pace non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arrivato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DINASTIA KIM, DAL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Fondatore dello Stato,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Regime autocratico a partito unico, sotto il Partito dei Lavoratori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Negli anni '90 si afferma la dottrina Songun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Capo di Stato dal 17 dicembre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Rilancia il partito come organo politico centrale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COMMERCIO ESTERO DIPENDE DA UN SOLO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assorbite dalla Cina nel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importazioni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fornite dalla Cina nel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600 $</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PIL pro capite</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esterna a parità di potere d'acquisto,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recaplica.com/it/storia/perche-la-corea-e-divisa-in-due/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(Dipartimento di Stato USA)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la Corea è divisa in due: come funziona la Corea del Nord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