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Medioevo è il periodo storico compreso, per convenzione, tra il 476 e il 1492: circa dieci secoli, con l'anno 1000 come spartiacque simbolico tra Alto e Basso Medioevo. Oggi vediamo la periodizzazione, il feudalesimo, Carlo Magno, le crociate e la peste nera.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di inizio e fine del Medioevo sono una convenzione degli storici, non un evento assoluto: il 476 e il 1492 sono le più diffuse, ma non le uniche proposte,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periodizzazione più diffusa va dal 476, caduta dell'Impero romano d'Occidente, al 1492, scoperta dell'America: circa dieci secoli. L'anno 1000 divide il periodo in Alto e Basso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1688 lo storico Cristoforo Keller propose una datazione diversa da quella diventata poi standard: dal 324, fondazione della Seconda Roma, al 1453, sua conquista da parte dei turchi, undici secoli invece di dieci. Anche la data del 1492 non è l'unica proposta per la chiusura: alcuni storici indicano il 1450 circa, l'invenzione della stampa a caratteri mobili.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vassallaggio è l'atto con cui un uomo libero promette fedeltà a un altro, ricevendone protezione: un legame personale. Il feudalesimo assume una forma compiuta quando questo legame si rafforza con la concessione di un feudo, un bene dato in cambio del servizio; la maggior parte degli storici colloca questa fase cruciale nei decenni attorno all'anno 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Feudi e vassalli si diffondono in tutta la parte occidentale d'Europa tra l'VIII e l'XI secolo. Il termine "feudalesimo", però, è un conio più tardo: nasce nel XVI secolo, creato da esperti di diritto per indicare a posteriori quell'insieme di istituzioni.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Magno viene incoronato imperatore la notte di Natale dell'800. Quasi tre secoli dopo, la Prima Crociata (1095-1102) prende Antiochia nel giugno 1098 e Gerusalemme il 15 luglio 1099. Nel 1204 la Quarta Crociata sacca Costantinopoli, capitale dell'Impero bizantino. Entro il 1291 gli stati crociati in Medio Oriente vengono assorbiti nel sultanato mamelucco.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1095 e il 1270 si susseguono otto crociate maggiori ufficiali, oltre a numerose spedizioni minori. L'Ottava Crociata, del 1270, è l'ultima delle otto: il re di Francia Luigi IX muore di dissenteria a Tunisi il 25 agosto di quell'anno.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peste nera arriva in Europa nel 1347, portata dai mercanti genovesi che tornano da Caffa, sul Mar Nero, dove l'avevano presa i mongoli in Crimea; il batterio, Yersinia pestis, viaggia con le pulci dei roditori. Tra il 1347 e il 1352 uccide, secondo le stime, tra 25 e 30 milioni di persone in Europa, in media il 30% della popolazione delle zone colpite. La popolazione europea torna ai livelli precedenti solo verso il 1550, dopo circa duecento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Dividere il Medioevo in Alto e Basso non è un capriccio da manuale: segna fasi diverse. Il feudalesimo si diffonde tra l'VIII e l'XI secolo ma raggiunge la sua forma compiuta solo nei decenni attorno al Mille; da lì il continente attraversa otto crociate maggiori e una pandemia che ne dimezza la popolazione in alcune zone.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utili per orientarsi nel Basso Medioevo: il 1204, sacco di Costantinopoli durante la Quarta Crociata; il 1291, quando gli ultimi stati crociati in Medio Oriente vengono assorbiti nel sultanato mamelucco; il 1347, quando la peste nera entra in Europa via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Il vassallaggio è il legame personale di fedeltà; il feudalesimo è il sistema compiuto che nasce quando a quel legame si aggiunge un feudo. Se c'è tempo, seconda domanda dal quiz del Recap: in che anno cade convenzionalmente l'Impero romano d'Occidente? (476.)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Riassunto di mille anni, dal crollo di Roma alla scoperta dell'America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2668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crollo di Roma alla scoperta dell'America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ARCO CONVENZIONALE DI MILLE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l'Impero romano d'Occidente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1040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3199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Spartiacque tra Alto e Basso Medioevo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dell'America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SECOLI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classico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476, Impero d'Occidente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1492, scoperta dell'America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proposta di Keller (1688)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324, Seconda Roma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1453, conquista turca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date di un'epoca sono scelte degli storici, non eventi assoluti.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legame di fedeltà che diventa sistema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 O FEUDALESIMO?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Fedeltà tra uomini liberi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CAMBIO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Protezione promessa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Feudalesimo compiuto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Vassallaggio più un feudo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Compiuto verso l'anno Mille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«feudalesimo» arriva secoli dopo, nel Cinquecento.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 IN TRE SECOLI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 la diffusione di feudi e vassalli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diffusione raggiunge tutta l'Europa occidentale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la parola stessa, coniata dai giuristi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imperatore incoronato, otto spedizioni sacre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CROCIATE MAGGIORI, TRA IL 1095 E IL 1270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71682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Costantinopoli, Quarta Crociata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Magno incoronato imperatore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1815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974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di Gerusalemme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1291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DELLE CROCIATE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Crociata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1095-1102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Antiochia nel 1098, Gerusalemme il 15 luglio 1099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Quarta Crociata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conclude con il sacco di Costantinopoli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Ottava Crociata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1270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delle otto, Luigi IX muore a Tunisi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pandemia, poi due secoli di ripresa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Asia centrale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Europa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mongoli in Crimea, poi in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Yersinia pestis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milioni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30% della popolazione colpita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ripresa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secoli per tornare al livello di prima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non fu mille anni sempre uguali.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feudalesimo nasce nell'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 secolo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matura solo attorno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tra crociate e peste nera, il Basso Medioevo cambia il continente più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DEL BASSO MEDIOEVO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durante la Quarta Crociata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assorbiti nel sultanato mamelucco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 della peste nera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ingresso in Europa, dall'Italia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il vassallaggio dal feudalesimo compiuto?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è fedeltà; il feudalesimo vi aggiunge un feudo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lo stesso fenomeno, usati in periodi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riguarda solo i re, il feudalesimo solo i contadini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recaplica.com/it/storia/medioevo-riassunto/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Medioevo: riassunto di mille anni tra feudalesimo e crociate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